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737093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 smtClean="0"/>
              <a:t>Anorexia 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u="sng" dirty="0" smtClean="0">
                <a:solidFill>
                  <a:srgbClr val="C00000"/>
                </a:solidFill>
              </a:rPr>
              <a:t>pause</a:t>
            </a:r>
            <a:r>
              <a:rPr lang="en-US" u="sng" dirty="0" smtClean="0"/>
              <a:t>).</a:t>
            </a:r>
            <a:r>
              <a:rPr lang="en-US" u="sng" baseline="0" dirty="0" smtClean="0"/>
              <a:t>  </a:t>
            </a:r>
            <a:r>
              <a:rPr lang="en-US" u="none" baseline="0" dirty="0" smtClean="0"/>
              <a:t>What is it? How does it affect its victims? And how can a victim help him/herself to overcome this problem?</a:t>
            </a:r>
            <a:r>
              <a:rPr lang="en-US" u="sng" baseline="0" dirty="0" smtClean="0"/>
              <a:t>  (</a:t>
            </a:r>
            <a:r>
              <a:rPr lang="en-US" u="none" baseline="0" dirty="0" smtClean="0"/>
              <a:t>serious and inquisitive-ness)</a:t>
            </a:r>
            <a:r>
              <a:rPr lang="en-US" u="sng" baseline="0" dirty="0" smtClean="0"/>
              <a:t>   (about 13 seconds)</a:t>
            </a:r>
            <a:endParaRPr u="sng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transition into solutions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solution of problem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solution of problem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solution of problem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transition into conclusion/clincher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900" dirty="0" smtClean="0">
                <a:solidFill>
                  <a:schemeClr val="dk1"/>
                </a:solidFill>
              </a:rPr>
              <a:t>According </a:t>
            </a:r>
            <a:r>
              <a:rPr lang="en" sz="900" dirty="0">
                <a:solidFill>
                  <a:schemeClr val="dk1"/>
                </a:solidFill>
              </a:rPr>
              <a:t>to the </a:t>
            </a:r>
            <a:r>
              <a:rPr lang="en" sz="900" dirty="0" smtClean="0">
                <a:solidFill>
                  <a:schemeClr val="dk1"/>
                </a:solidFill>
              </a:rPr>
              <a:t>South</a:t>
            </a:r>
            <a:r>
              <a:rPr lang="en" sz="900" baseline="0" dirty="0" smtClean="0">
                <a:solidFill>
                  <a:schemeClr val="dk1"/>
                </a:solidFill>
              </a:rPr>
              <a:t> Carolina Dept. of Mental Health, approximately 8 million people in our country suffer from an eating disorder</a:t>
            </a:r>
            <a:r>
              <a:rPr lang="en" sz="900" dirty="0" smtClean="0">
                <a:solidFill>
                  <a:schemeClr val="dk1"/>
                </a:solidFill>
              </a:rPr>
              <a:t>.  Think</a:t>
            </a:r>
            <a:r>
              <a:rPr lang="en" sz="900" baseline="0" dirty="0" smtClean="0">
                <a:solidFill>
                  <a:schemeClr val="dk1"/>
                </a:solidFill>
              </a:rPr>
              <a:t> about that! (pause) That’s 8 MILLION people! (pause) Here is another statistic for you!  One in every 200 American women alone suffers from anorexia.  (time: _____)</a:t>
            </a:r>
            <a:endParaRPr lang="en" sz="9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 smtClean="0"/>
              <a:t>Before we delve into the effects of this horrible problem, anorexia, and some ways</a:t>
            </a:r>
            <a:r>
              <a:rPr lang="en" baseline="0" dirty="0" smtClean="0"/>
              <a:t> that a victim can cope with it, lets talk about what anorexia really is.  (time: ________)</a:t>
            </a:r>
            <a:endParaRPr lang="e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 smtClean="0"/>
              <a:t>According</a:t>
            </a:r>
            <a:r>
              <a:rPr lang="en" baseline="0" dirty="0" smtClean="0"/>
              <a:t> to the Mayo Foundation for Medical Education and Research, </a:t>
            </a:r>
            <a:r>
              <a:rPr lang="en-US" dirty="0" smtClean="0"/>
              <a:t>Anorexia nervosa—the official term for the illness--is an eating disorder that causes people to obsess about their weight and the food they eat. People with anorexia nervosa attempt to maintain a weight that's far below normal for their age and height. </a:t>
            </a:r>
            <a:r>
              <a:rPr lang="en-US" baseline="0" dirty="0" smtClean="0"/>
              <a:t> Some common methods of accomplishing this, for the person with anorexia, is to exercise excessively or starve him/herself to force his/her body to lose weight.  (Time: _____)</a:t>
            </a:r>
            <a:endParaRPr lang="e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u="none" dirty="0" smtClean="0">
                <a:solidFill>
                  <a:schemeClr val="hlink"/>
                </a:solidFill>
              </a:rPr>
              <a:t>It’s</a:t>
            </a:r>
            <a:r>
              <a:rPr lang="en" u="none" baseline="0" dirty="0" smtClean="0">
                <a:solidFill>
                  <a:schemeClr val="hlink"/>
                </a:solidFill>
              </a:rPr>
              <a:t> disease that can strike anyone, male or female, popular or unpopular, athletic or nonathletic. (pause).  It can affect people from ALL walks of life! (11 seconds)</a:t>
            </a:r>
            <a:endParaRPr lang="en" u="non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 smtClean="0"/>
              <a:t>Ok</a:t>
            </a:r>
            <a:r>
              <a:rPr lang="en" baseline="0" dirty="0" smtClean="0"/>
              <a:t> (pause)</a:t>
            </a:r>
            <a:r>
              <a:rPr lang="en" dirty="0" smtClean="0"/>
              <a:t> so now that we have a basic</a:t>
            </a:r>
            <a:r>
              <a:rPr lang="en" baseline="0" dirty="0" smtClean="0"/>
              <a:t> understanding of what anorexia is, let’s talk about why it is SO important to find a solution for </a:t>
            </a:r>
            <a:r>
              <a:rPr lang="en" baseline="0" smtClean="0"/>
              <a:t>someone who is suffering </a:t>
            </a:r>
            <a:r>
              <a:rPr lang="en" baseline="0" dirty="0" smtClean="0"/>
              <a:t>from this problem.  (time: ____)</a:t>
            </a:r>
            <a:endParaRPr lang="e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behavioral effects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emotional effects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physical effects of problem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1600200"/>
            <a:ext cx="9144000" cy="36576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x="0" y="-1438"/>
            <a:ext cx="1827407" cy="6859503"/>
            <a:chOff x="0" y="-1438"/>
            <a:chExt cx="798029" cy="6859503"/>
          </a:xfrm>
        </p:grpSpPr>
        <p:sp>
          <p:nvSpPr>
            <p:cNvPr id="10" name="Shape 10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x="7316591" y="0"/>
            <a:ext cx="1827407" cy="6859503"/>
            <a:chOff x="0" y="-1438"/>
            <a:chExt cx="798029" cy="6859503"/>
          </a:xfrm>
        </p:grpSpPr>
        <p:sp>
          <p:nvSpPr>
            <p:cNvPr id="13" name="Shape 13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20" name="Shape 2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23" name="Shape 2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31" name="Shape 3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43" name="Shape 4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46" name="Shape 4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53" name="Shape 5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56" name="Shape 5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63" name="Shape 6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66" name="Shape 6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ctrTitle"/>
          </p:nvPr>
        </p:nvSpPr>
        <p:spPr>
          <a:xfrm>
            <a:off x="3069883" y="1596018"/>
            <a:ext cx="7625099" cy="2091000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6000">
                <a:solidFill>
                  <a:srgbClr val="A4C2F4"/>
                </a:solidFill>
              </a:rPr>
              <a:t>ANOREXIA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1253204" y="4729225"/>
            <a:ext cx="6637591" cy="1218813"/>
          </a:xfrm>
          <a:custGeom>
            <a:avLst/>
            <a:gdLst/>
            <a:ahLst/>
            <a:cxnLst/>
            <a:rect l="0" t="0" r="0" b="0"/>
            <a:pathLst>
              <a:path w="4030" h="740" extrusionOk="0">
                <a:moveTo>
                  <a:pt x="0" y="498"/>
                </a:moveTo>
                <a:lnTo>
                  <a:pt x="89" y="490"/>
                </a:lnTo>
                <a:quadBezTo>
                  <a:pt x="95" y="543"/>
                  <a:pt x="118" y="578"/>
                </a:quadBezTo>
                <a:quadBezTo>
                  <a:pt x="142" y="612"/>
                  <a:pt x="190" y="634"/>
                </a:quadBezTo>
                <a:quadBezTo>
                  <a:pt x="239" y="655"/>
                  <a:pt x="300" y="655"/>
                </a:quadBezTo>
                <a:quadBezTo>
                  <a:pt x="354" y="655"/>
                  <a:pt x="396" y="639"/>
                </a:quadBezTo>
                <a:quadBezTo>
                  <a:pt x="437" y="623"/>
                  <a:pt x="458" y="595"/>
                </a:quadBezTo>
                <a:quadBezTo>
                  <a:pt x="478" y="566"/>
                  <a:pt x="478" y="533"/>
                </a:quadBezTo>
                <a:quadBezTo>
                  <a:pt x="478" y="500"/>
                  <a:pt x="458" y="474"/>
                </a:quadBezTo>
                <a:quadBezTo>
                  <a:pt x="439" y="449"/>
                  <a:pt x="394" y="432"/>
                </a:quadBezTo>
                <a:quadBezTo>
                  <a:pt x="365" y="421"/>
                  <a:pt x="267" y="397"/>
                </a:quadBezTo>
                <a:quadBezTo>
                  <a:pt x="168" y="374"/>
                  <a:pt x="128" y="353"/>
                </a:quadBezTo>
                <a:quadBezTo>
                  <a:pt x="77" y="326"/>
                  <a:pt x="52" y="286"/>
                </a:quadBezTo>
                <a:quadBezTo>
                  <a:pt x="27" y="246"/>
                  <a:pt x="27" y="197"/>
                </a:quadBezTo>
                <a:quadBezTo>
                  <a:pt x="27" y="143"/>
                  <a:pt x="58" y="96"/>
                </a:quadBezTo>
                <a:quadBezTo>
                  <a:pt x="88" y="48"/>
                  <a:pt x="147" y="24"/>
                </a:quadBezTo>
                <a:quadBezTo>
                  <a:pt x="207" y="0"/>
                  <a:pt x="279" y="0"/>
                </a:quadBezTo>
                <a:quadBezTo>
                  <a:pt x="358" y="0"/>
                  <a:pt x="419" y="25"/>
                </a:quadBezTo>
                <a:quadBezTo>
                  <a:pt x="480" y="51"/>
                  <a:pt x="513" y="101"/>
                </a:quadBezTo>
                <a:quadBezTo>
                  <a:pt x="545" y="150"/>
                  <a:pt x="548" y="213"/>
                </a:quadBezTo>
                <a:lnTo>
                  <a:pt x="457" y="220"/>
                </a:lnTo>
                <a:quadBezTo>
                  <a:pt x="450" y="152"/>
                  <a:pt x="407" y="118"/>
                </a:quadBezTo>
                <a:quadBezTo>
                  <a:pt x="365" y="83"/>
                  <a:pt x="283" y="83"/>
                </a:quadBezTo>
                <a:quadBezTo>
                  <a:pt x="197" y="83"/>
                  <a:pt x="157" y="115"/>
                </a:quadBezTo>
                <a:quadBezTo>
                  <a:pt x="118" y="146"/>
                  <a:pt x="118" y="190"/>
                </a:quadBezTo>
                <a:quadBezTo>
                  <a:pt x="118" y="229"/>
                  <a:pt x="146" y="254"/>
                </a:quadBezTo>
                <a:quadBezTo>
                  <a:pt x="173" y="279"/>
                  <a:pt x="289" y="305"/>
                </a:quadBezTo>
                <a:quadBezTo>
                  <a:pt x="404" y="331"/>
                  <a:pt x="447" y="351"/>
                </a:quadBezTo>
                <a:quadBezTo>
                  <a:pt x="510" y="379"/>
                  <a:pt x="540" y="424"/>
                </a:quadBezTo>
                <a:quadBezTo>
                  <a:pt x="569" y="468"/>
                  <a:pt x="569" y="525"/>
                </a:quadBezTo>
                <a:quadBezTo>
                  <a:pt x="569" y="583"/>
                  <a:pt x="537" y="633"/>
                </a:quadBezTo>
                <a:quadBezTo>
                  <a:pt x="504" y="684"/>
                  <a:pt x="443" y="712"/>
                </a:quadBezTo>
                <a:quadBezTo>
                  <a:pt x="381" y="740"/>
                  <a:pt x="305" y="740"/>
                </a:quadBezTo>
                <a:quadBezTo>
                  <a:pt x="208" y="740"/>
                  <a:pt x="142" y="711"/>
                </a:quadBezTo>
                <a:quadBezTo>
                  <a:pt x="76" y="683"/>
                  <a:pt x="39" y="626"/>
                </a:quadBezTo>
                <a:quadBezTo>
                  <a:pt x="1" y="569"/>
                  <a:pt x="0" y="498"/>
                </a:quadBezTo>
                <a:close/>
                <a:moveTo>
                  <a:pt x="655" y="468"/>
                </a:moveTo>
                <a:quadBezTo>
                  <a:pt x="655" y="324"/>
                  <a:pt x="735" y="255"/>
                </a:quadBezTo>
                <a:quadBezTo>
                  <a:pt x="802" y="197"/>
                  <a:pt x="898" y="197"/>
                </a:quadBezTo>
                <a:quadBezTo>
                  <a:pt x="1005" y="197"/>
                  <a:pt x="1073" y="267"/>
                </a:quadBezTo>
                <a:quadBezTo>
                  <a:pt x="1141" y="337"/>
                  <a:pt x="1141" y="461"/>
                </a:quadBezTo>
                <a:quadBezTo>
                  <a:pt x="1141" y="561"/>
                  <a:pt x="1111" y="618"/>
                </a:quadBezTo>
                <a:quadBezTo>
                  <a:pt x="1081" y="676"/>
                  <a:pt x="1023" y="708"/>
                </a:quadBezTo>
                <a:quadBezTo>
                  <a:pt x="966" y="739"/>
                  <a:pt x="898" y="739"/>
                </a:quadBezTo>
                <a:quadBezTo>
                  <a:pt x="789" y="739"/>
                  <a:pt x="722" y="669"/>
                </a:quadBezTo>
                <a:quadBezTo>
                  <a:pt x="655" y="600"/>
                  <a:pt x="655" y="468"/>
                </a:quadBezTo>
                <a:close/>
                <a:moveTo>
                  <a:pt x="745" y="468"/>
                </a:moveTo>
                <a:quadBezTo>
                  <a:pt x="745" y="568"/>
                  <a:pt x="789" y="618"/>
                </a:quadBezTo>
                <a:quadBezTo>
                  <a:pt x="832" y="667"/>
                  <a:pt x="898" y="667"/>
                </a:quadBezTo>
                <a:quadBezTo>
                  <a:pt x="963" y="667"/>
                  <a:pt x="1007" y="617"/>
                </a:quadBezTo>
                <a:quadBezTo>
                  <a:pt x="1050" y="567"/>
                  <a:pt x="1050" y="465"/>
                </a:quadBezTo>
                <a:quadBezTo>
                  <a:pt x="1050" y="369"/>
                  <a:pt x="1006" y="320"/>
                </a:quadBezTo>
                <a:quadBezTo>
                  <a:pt x="963" y="270"/>
                  <a:pt x="898" y="270"/>
                </a:quadBezTo>
                <a:quadBezTo>
                  <a:pt x="832" y="270"/>
                  <a:pt x="789" y="319"/>
                </a:quadBezTo>
                <a:quadBezTo>
                  <a:pt x="745" y="369"/>
                  <a:pt x="745" y="468"/>
                </a:quadBezTo>
                <a:close/>
                <a:moveTo>
                  <a:pt x="1242" y="728"/>
                </a:moveTo>
                <a:lnTo>
                  <a:pt x="1242" y="12"/>
                </a:lnTo>
                <a:lnTo>
                  <a:pt x="1330" y="12"/>
                </a:lnTo>
                <a:lnTo>
                  <a:pt x="1330" y="728"/>
                </a:lnTo>
                <a:lnTo>
                  <a:pt x="1242" y="728"/>
                </a:lnTo>
                <a:close/>
                <a:moveTo>
                  <a:pt x="1806" y="728"/>
                </a:moveTo>
                <a:lnTo>
                  <a:pt x="1806" y="651"/>
                </a:lnTo>
                <a:quadBezTo>
                  <a:pt x="1745" y="739"/>
                  <a:pt x="1641" y="739"/>
                </a:quadBezTo>
                <a:quadBezTo>
                  <a:pt x="1595" y="739"/>
                  <a:pt x="1555" y="722"/>
                </a:quadBezTo>
                <a:quadBezTo>
                  <a:pt x="1516" y="704"/>
                  <a:pt x="1496" y="678"/>
                </a:quadBezTo>
                <a:quadBezTo>
                  <a:pt x="1477" y="651"/>
                  <a:pt x="1469" y="612"/>
                </a:quadBezTo>
                <a:quadBezTo>
                  <a:pt x="1464" y="586"/>
                  <a:pt x="1464" y="530"/>
                </a:quadBezTo>
                <a:lnTo>
                  <a:pt x="1464" y="209"/>
                </a:lnTo>
                <a:lnTo>
                  <a:pt x="1552" y="209"/>
                </a:lnTo>
                <a:lnTo>
                  <a:pt x="1552" y="497"/>
                </a:lnTo>
                <a:quadBezTo>
                  <a:pt x="1552" y="565"/>
                  <a:pt x="1557" y="589"/>
                </a:quadBezTo>
                <a:quadBezTo>
                  <a:pt x="1565" y="624"/>
                  <a:pt x="1592" y="644"/>
                </a:quadBezTo>
                <a:quadBezTo>
                  <a:pt x="1619" y="664"/>
                  <a:pt x="1659" y="664"/>
                </a:quadBezTo>
                <a:quadBezTo>
                  <a:pt x="1698" y="664"/>
                  <a:pt x="1733" y="643"/>
                </a:quadBezTo>
                <a:quadBezTo>
                  <a:pt x="1768" y="623"/>
                  <a:pt x="1782" y="588"/>
                </a:quadBezTo>
                <a:quadBezTo>
                  <a:pt x="1796" y="553"/>
                  <a:pt x="1796" y="487"/>
                </a:quadBezTo>
                <a:lnTo>
                  <a:pt x="1796" y="209"/>
                </a:lnTo>
                <a:lnTo>
                  <a:pt x="1884" y="209"/>
                </a:lnTo>
                <a:lnTo>
                  <a:pt x="1884" y="728"/>
                </a:lnTo>
                <a:lnTo>
                  <a:pt x="1806" y="728"/>
                </a:lnTo>
                <a:close/>
                <a:moveTo>
                  <a:pt x="2214" y="649"/>
                </a:moveTo>
                <a:lnTo>
                  <a:pt x="2227" y="727"/>
                </a:lnTo>
                <a:quadBezTo>
                  <a:pt x="2189" y="734"/>
                  <a:pt x="2160" y="734"/>
                </a:quadBezTo>
                <a:quadBezTo>
                  <a:pt x="2112" y="734"/>
                  <a:pt x="2086" y="719"/>
                </a:quadBezTo>
                <a:quadBezTo>
                  <a:pt x="2060" y="704"/>
                  <a:pt x="2049" y="680"/>
                </a:quadBezTo>
                <a:quadBezTo>
                  <a:pt x="2038" y="655"/>
                  <a:pt x="2038" y="576"/>
                </a:quadBezTo>
                <a:lnTo>
                  <a:pt x="2038" y="277"/>
                </a:lnTo>
                <a:lnTo>
                  <a:pt x="1974" y="277"/>
                </a:lnTo>
                <a:lnTo>
                  <a:pt x="1974" y="209"/>
                </a:lnTo>
                <a:lnTo>
                  <a:pt x="2038" y="209"/>
                </a:lnTo>
                <a:lnTo>
                  <a:pt x="2038" y="81"/>
                </a:lnTo>
                <a:lnTo>
                  <a:pt x="2125" y="28"/>
                </a:lnTo>
                <a:lnTo>
                  <a:pt x="2125" y="209"/>
                </a:lnTo>
                <a:lnTo>
                  <a:pt x="2214" y="209"/>
                </a:lnTo>
                <a:lnTo>
                  <a:pt x="2214" y="277"/>
                </a:lnTo>
                <a:lnTo>
                  <a:pt x="2125" y="277"/>
                </a:lnTo>
                <a:lnTo>
                  <a:pt x="2125" y="581"/>
                </a:lnTo>
                <a:quadBezTo>
                  <a:pt x="2125" y="618"/>
                  <a:pt x="2130" y="629"/>
                </a:quadBezTo>
                <a:quadBezTo>
                  <a:pt x="2135" y="640"/>
                  <a:pt x="2145" y="646"/>
                </a:quadBezTo>
                <a:quadBezTo>
                  <a:pt x="2156" y="652"/>
                  <a:pt x="2175" y="652"/>
                </a:quadBezTo>
                <a:quadBezTo>
                  <a:pt x="2190" y="652"/>
                  <a:pt x="2214" y="649"/>
                </a:quadBezTo>
                <a:close/>
                <a:moveTo>
                  <a:pt x="2300" y="113"/>
                </a:moveTo>
                <a:lnTo>
                  <a:pt x="2300" y="12"/>
                </a:lnTo>
                <a:lnTo>
                  <a:pt x="2388" y="12"/>
                </a:lnTo>
                <a:lnTo>
                  <a:pt x="2388" y="113"/>
                </a:lnTo>
                <a:lnTo>
                  <a:pt x="2300" y="113"/>
                </a:lnTo>
                <a:close/>
                <a:moveTo>
                  <a:pt x="2300" y="728"/>
                </a:moveTo>
                <a:lnTo>
                  <a:pt x="2300" y="209"/>
                </a:lnTo>
                <a:lnTo>
                  <a:pt x="2388" y="209"/>
                </a:lnTo>
                <a:lnTo>
                  <a:pt x="2388" y="728"/>
                </a:lnTo>
                <a:lnTo>
                  <a:pt x="2300" y="728"/>
                </a:lnTo>
                <a:close/>
                <a:moveTo>
                  <a:pt x="2489" y="468"/>
                </a:moveTo>
                <a:quadBezTo>
                  <a:pt x="2489" y="324"/>
                  <a:pt x="2569" y="255"/>
                </a:quadBezTo>
                <a:quadBezTo>
                  <a:pt x="2636" y="197"/>
                  <a:pt x="2732" y="197"/>
                </a:quadBezTo>
                <a:quadBezTo>
                  <a:pt x="2839" y="197"/>
                  <a:pt x="2907" y="267"/>
                </a:quadBezTo>
                <a:quadBezTo>
                  <a:pt x="2975" y="337"/>
                  <a:pt x="2975" y="461"/>
                </a:quadBezTo>
                <a:quadBezTo>
                  <a:pt x="2975" y="561"/>
                  <a:pt x="2945" y="618"/>
                </a:quadBezTo>
                <a:quadBezTo>
                  <a:pt x="2915" y="676"/>
                  <a:pt x="2858" y="708"/>
                </a:quadBezTo>
                <a:quadBezTo>
                  <a:pt x="2800" y="739"/>
                  <a:pt x="2732" y="739"/>
                </a:quadBezTo>
                <a:quadBezTo>
                  <a:pt x="2624" y="739"/>
                  <a:pt x="2556" y="669"/>
                </a:quadBezTo>
                <a:quadBezTo>
                  <a:pt x="2489" y="600"/>
                  <a:pt x="2489" y="468"/>
                </a:quadBezTo>
                <a:close/>
                <a:moveTo>
                  <a:pt x="2580" y="468"/>
                </a:moveTo>
                <a:quadBezTo>
                  <a:pt x="2580" y="568"/>
                  <a:pt x="2623" y="618"/>
                </a:quadBezTo>
                <a:quadBezTo>
                  <a:pt x="2666" y="667"/>
                  <a:pt x="2732" y="667"/>
                </a:quadBezTo>
                <a:quadBezTo>
                  <a:pt x="2798" y="667"/>
                  <a:pt x="2841" y="617"/>
                </a:quadBezTo>
                <a:quadBezTo>
                  <a:pt x="2885" y="567"/>
                  <a:pt x="2885" y="465"/>
                </a:quadBezTo>
                <a:quadBezTo>
                  <a:pt x="2885" y="369"/>
                  <a:pt x="2841" y="320"/>
                </a:quadBezTo>
                <a:quadBezTo>
                  <a:pt x="2797" y="270"/>
                  <a:pt x="2732" y="270"/>
                </a:quadBezTo>
                <a:quadBezTo>
                  <a:pt x="2666" y="270"/>
                  <a:pt x="2623" y="319"/>
                </a:quadBezTo>
                <a:quadBezTo>
                  <a:pt x="2580" y="369"/>
                  <a:pt x="2580" y="468"/>
                </a:quadBezTo>
                <a:close/>
                <a:moveTo>
                  <a:pt x="3078" y="728"/>
                </a:moveTo>
                <a:lnTo>
                  <a:pt x="3078" y="209"/>
                </a:lnTo>
                <a:lnTo>
                  <a:pt x="3157" y="209"/>
                </a:lnTo>
                <a:lnTo>
                  <a:pt x="3157" y="283"/>
                </a:lnTo>
                <a:quadBezTo>
                  <a:pt x="3214" y="197"/>
                  <a:pt x="3322" y="197"/>
                </a:quadBezTo>
                <a:quadBezTo>
                  <a:pt x="3369" y="197"/>
                  <a:pt x="3408" y="214"/>
                </a:quadBezTo>
                <a:quadBezTo>
                  <a:pt x="3448" y="231"/>
                  <a:pt x="3467" y="258"/>
                </a:quadBezTo>
                <a:quadBezTo>
                  <a:pt x="3487" y="286"/>
                  <a:pt x="3495" y="323"/>
                </a:quadBezTo>
                <a:quadBezTo>
                  <a:pt x="3500" y="348"/>
                  <a:pt x="3500" y="409"/>
                </a:quadBezTo>
                <a:lnTo>
                  <a:pt x="3500" y="728"/>
                </a:lnTo>
                <a:lnTo>
                  <a:pt x="3412" y="728"/>
                </a:lnTo>
                <a:lnTo>
                  <a:pt x="3412" y="412"/>
                </a:lnTo>
                <a:quadBezTo>
                  <a:pt x="3412" y="358"/>
                  <a:pt x="3401" y="332"/>
                </a:quadBezTo>
                <a:quadBezTo>
                  <a:pt x="3391" y="305"/>
                  <a:pt x="3365" y="289"/>
                </a:quadBezTo>
                <a:quadBezTo>
                  <a:pt x="3339" y="273"/>
                  <a:pt x="3304" y="273"/>
                </a:quadBezTo>
                <a:quadBezTo>
                  <a:pt x="3248" y="273"/>
                  <a:pt x="3207" y="309"/>
                </a:quadBezTo>
                <a:quadBezTo>
                  <a:pt x="3166" y="345"/>
                  <a:pt x="3166" y="444"/>
                </a:quadBezTo>
                <a:lnTo>
                  <a:pt x="3166" y="728"/>
                </a:lnTo>
                <a:lnTo>
                  <a:pt x="3078" y="728"/>
                </a:lnTo>
                <a:close/>
                <a:moveTo>
                  <a:pt x="3599" y="573"/>
                </a:moveTo>
                <a:lnTo>
                  <a:pt x="3686" y="559"/>
                </a:lnTo>
                <a:quadBezTo>
                  <a:pt x="3693" y="611"/>
                  <a:pt x="3727" y="639"/>
                </a:quadBezTo>
                <a:quadBezTo>
                  <a:pt x="3760" y="667"/>
                  <a:pt x="3820" y="667"/>
                </a:quadBezTo>
                <a:quadBezTo>
                  <a:pt x="3881" y="667"/>
                  <a:pt x="3910" y="642"/>
                </a:quadBezTo>
                <a:quadBezTo>
                  <a:pt x="3939" y="618"/>
                  <a:pt x="3939" y="584"/>
                </a:quadBezTo>
                <a:quadBezTo>
                  <a:pt x="3939" y="555"/>
                  <a:pt x="3914" y="538"/>
                </a:quadBezTo>
                <a:quadBezTo>
                  <a:pt x="3895" y="526"/>
                  <a:pt x="3824" y="508"/>
                </a:quadBezTo>
                <a:quadBezTo>
                  <a:pt x="3727" y="483"/>
                  <a:pt x="3690" y="466"/>
                </a:quadBezTo>
                <a:quadBezTo>
                  <a:pt x="3652" y="448"/>
                  <a:pt x="3633" y="416"/>
                </a:quadBezTo>
                <a:quadBezTo>
                  <a:pt x="3614" y="385"/>
                  <a:pt x="3614" y="347"/>
                </a:quadBezTo>
                <a:quadBezTo>
                  <a:pt x="3614" y="312"/>
                  <a:pt x="3630" y="283"/>
                </a:quadBezTo>
                <a:quadBezTo>
                  <a:pt x="3645" y="253"/>
                  <a:pt x="3673" y="233"/>
                </a:quadBezTo>
                <a:quadBezTo>
                  <a:pt x="3693" y="218"/>
                  <a:pt x="3729" y="208"/>
                </a:quadBezTo>
                <a:quadBezTo>
                  <a:pt x="3764" y="197"/>
                  <a:pt x="3805" y="197"/>
                </a:quadBezTo>
                <a:quadBezTo>
                  <a:pt x="3866" y="197"/>
                  <a:pt x="3912" y="215"/>
                </a:quadBezTo>
                <a:quadBezTo>
                  <a:pt x="3958" y="232"/>
                  <a:pt x="3980" y="263"/>
                </a:quadBezTo>
                <a:quadBezTo>
                  <a:pt x="4002" y="292"/>
                  <a:pt x="4010" y="343"/>
                </a:quadBezTo>
                <a:lnTo>
                  <a:pt x="3924" y="354"/>
                </a:lnTo>
                <a:quadBezTo>
                  <a:pt x="3918" y="314"/>
                  <a:pt x="3890" y="292"/>
                </a:quadBezTo>
                <a:quadBezTo>
                  <a:pt x="3862" y="270"/>
                  <a:pt x="3811" y="270"/>
                </a:quadBezTo>
                <a:quadBezTo>
                  <a:pt x="3750" y="270"/>
                  <a:pt x="3725" y="290"/>
                </a:quadBezTo>
                <a:quadBezTo>
                  <a:pt x="3699" y="310"/>
                  <a:pt x="3699" y="336"/>
                </a:quadBezTo>
                <a:quadBezTo>
                  <a:pt x="3699" y="354"/>
                  <a:pt x="3709" y="367"/>
                </a:quadBezTo>
                <a:quadBezTo>
                  <a:pt x="3720" y="381"/>
                  <a:pt x="3743" y="391"/>
                </a:quadBezTo>
                <a:quadBezTo>
                  <a:pt x="3756" y="395"/>
                  <a:pt x="3821" y="413"/>
                </a:quadBezTo>
                <a:quadBezTo>
                  <a:pt x="3914" y="438"/>
                  <a:pt x="3951" y="454"/>
                </a:quadBezTo>
                <a:quadBezTo>
                  <a:pt x="3988" y="470"/>
                  <a:pt x="4009" y="500"/>
                </a:quadBezTo>
                <a:quadBezTo>
                  <a:pt x="4030" y="530"/>
                  <a:pt x="4030" y="575"/>
                </a:quadBezTo>
                <a:quadBezTo>
                  <a:pt x="4030" y="619"/>
                  <a:pt x="4004" y="658"/>
                </a:quadBezTo>
                <a:quadBezTo>
                  <a:pt x="3979" y="697"/>
                  <a:pt x="3930" y="718"/>
                </a:quadBezTo>
                <a:quadBezTo>
                  <a:pt x="3882" y="739"/>
                  <a:pt x="3821" y="739"/>
                </a:quadBezTo>
                <a:quadBezTo>
                  <a:pt x="3720" y="739"/>
                  <a:pt x="3667" y="697"/>
                </a:quadBezTo>
                <a:quadBezTo>
                  <a:pt x="3614" y="655"/>
                  <a:pt x="3599" y="573"/>
                </a:quadBezTo>
                <a:close/>
              </a:path>
            </a:pathLst>
          </a:custGeom>
          <a:solidFill>
            <a:srgbClr val="6AA84F"/>
          </a:solidFill>
          <a:ln w="19050" cap="flat">
            <a:solidFill>
              <a:srgbClr val="B6D7A8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0" name="Shape 150"/>
          <p:cNvSpPr/>
          <p:nvPr/>
        </p:nvSpPr>
        <p:spPr>
          <a:xfrm>
            <a:off x="2062200" y="174100"/>
            <a:ext cx="4445000" cy="4445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565725" y="363175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b="1"/>
              <a:t>Therapy</a:t>
            </a:r>
          </a:p>
        </p:txBody>
      </p:sp>
      <p:sp>
        <p:nvSpPr>
          <p:cNvPr id="156" name="Shape 156"/>
          <p:cNvSpPr/>
          <p:nvPr/>
        </p:nvSpPr>
        <p:spPr>
          <a:xfrm>
            <a:off x="863731" y="1302650"/>
            <a:ext cx="7633588" cy="485028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457199" y="561515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b="1"/>
              <a:t>eating disorder treatment hospitals </a:t>
            </a:r>
          </a:p>
        </p:txBody>
      </p:sp>
      <p:sp>
        <p:nvSpPr>
          <p:cNvPr id="162" name="Shape 162"/>
          <p:cNvSpPr/>
          <p:nvPr/>
        </p:nvSpPr>
        <p:spPr>
          <a:xfrm>
            <a:off x="575036" y="231314"/>
            <a:ext cx="7993927" cy="538383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09100" y="24466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b="1"/>
              <a:t>medicine</a:t>
            </a:r>
          </a:p>
        </p:txBody>
      </p:sp>
      <p:sp>
        <p:nvSpPr>
          <p:cNvPr id="168" name="Shape 168"/>
          <p:cNvSpPr/>
          <p:nvPr/>
        </p:nvSpPr>
        <p:spPr>
          <a:xfrm>
            <a:off x="2683449" y="955375"/>
            <a:ext cx="6003350" cy="450448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/>
        </p:nvSpPr>
        <p:spPr>
          <a:xfrm>
            <a:off x="574645" y="2450630"/>
            <a:ext cx="7994709" cy="1956739"/>
          </a:xfrm>
          <a:custGeom>
            <a:avLst/>
            <a:gdLst/>
            <a:ahLst/>
            <a:cxnLst/>
            <a:rect l="0" t="0" r="0" b="0"/>
            <a:pathLst>
              <a:path w="5876" h="926" extrusionOk="0">
                <a:moveTo>
                  <a:pt x="0" y="715"/>
                </a:moveTo>
                <a:lnTo>
                  <a:pt x="0" y="0"/>
                </a:lnTo>
                <a:lnTo>
                  <a:pt x="94" y="0"/>
                </a:lnTo>
                <a:lnTo>
                  <a:pt x="94" y="715"/>
                </a:lnTo>
                <a:lnTo>
                  <a:pt x="0" y="715"/>
                </a:lnTo>
                <a:close/>
                <a:moveTo>
                  <a:pt x="250" y="715"/>
                </a:moveTo>
                <a:lnTo>
                  <a:pt x="250" y="197"/>
                </a:lnTo>
                <a:lnTo>
                  <a:pt x="329" y="197"/>
                </a:lnTo>
                <a:lnTo>
                  <a:pt x="329" y="270"/>
                </a:lnTo>
                <a:quadBezTo>
                  <a:pt x="386" y="185"/>
                  <a:pt x="494" y="185"/>
                </a:quadBezTo>
                <a:quadBezTo>
                  <a:pt x="541" y="185"/>
                  <a:pt x="580" y="202"/>
                </a:quadBezTo>
                <a:quadBezTo>
                  <a:pt x="620" y="219"/>
                  <a:pt x="639" y="246"/>
                </a:quadBezTo>
                <a:quadBezTo>
                  <a:pt x="659" y="273"/>
                  <a:pt x="666" y="311"/>
                </a:quadBezTo>
                <a:quadBezTo>
                  <a:pt x="671" y="335"/>
                  <a:pt x="671" y="396"/>
                </a:quadBezTo>
                <a:lnTo>
                  <a:pt x="671" y="715"/>
                </a:lnTo>
                <a:lnTo>
                  <a:pt x="583" y="715"/>
                </a:lnTo>
                <a:lnTo>
                  <a:pt x="583" y="400"/>
                </a:lnTo>
                <a:quadBezTo>
                  <a:pt x="583" y="346"/>
                  <a:pt x="573" y="320"/>
                </a:quadBezTo>
                <a:quadBezTo>
                  <a:pt x="563" y="293"/>
                  <a:pt x="537" y="277"/>
                </a:quadBezTo>
                <a:quadBezTo>
                  <a:pt x="511" y="261"/>
                  <a:pt x="476" y="261"/>
                </a:quadBezTo>
                <a:quadBezTo>
                  <a:pt x="419" y="261"/>
                  <a:pt x="379" y="297"/>
                </a:quadBezTo>
                <a:quadBezTo>
                  <a:pt x="338" y="333"/>
                  <a:pt x="338" y="432"/>
                </a:quadBezTo>
                <a:lnTo>
                  <a:pt x="338" y="715"/>
                </a:lnTo>
                <a:lnTo>
                  <a:pt x="250" y="715"/>
                </a:lnTo>
                <a:close/>
                <a:moveTo>
                  <a:pt x="1049" y="561"/>
                </a:moveTo>
                <a:lnTo>
                  <a:pt x="1136" y="547"/>
                </a:lnTo>
                <a:quadBezTo>
                  <a:pt x="1143" y="599"/>
                  <a:pt x="1176" y="627"/>
                </a:quadBezTo>
                <a:quadBezTo>
                  <a:pt x="1210" y="655"/>
                  <a:pt x="1270" y="655"/>
                </a:quadBezTo>
                <a:quadBezTo>
                  <a:pt x="1331" y="655"/>
                  <a:pt x="1360" y="630"/>
                </a:quadBezTo>
                <a:quadBezTo>
                  <a:pt x="1389" y="605"/>
                  <a:pt x="1389" y="572"/>
                </a:quadBezTo>
                <a:quadBezTo>
                  <a:pt x="1389" y="542"/>
                  <a:pt x="1363" y="525"/>
                </a:quadBezTo>
                <a:quadBezTo>
                  <a:pt x="1345" y="514"/>
                  <a:pt x="1273" y="496"/>
                </a:quadBezTo>
                <a:quadBezTo>
                  <a:pt x="1177" y="471"/>
                  <a:pt x="1139" y="453"/>
                </a:quadBezTo>
                <a:quadBezTo>
                  <a:pt x="1102" y="436"/>
                  <a:pt x="1083" y="404"/>
                </a:quadBezTo>
                <a:quadBezTo>
                  <a:pt x="1063" y="373"/>
                  <a:pt x="1063" y="334"/>
                </a:quadBezTo>
                <a:quadBezTo>
                  <a:pt x="1063" y="300"/>
                  <a:pt x="1079" y="270"/>
                </a:quadBezTo>
                <a:quadBezTo>
                  <a:pt x="1095" y="241"/>
                  <a:pt x="1123" y="221"/>
                </a:quadBezTo>
                <a:quadBezTo>
                  <a:pt x="1143" y="206"/>
                  <a:pt x="1178" y="196"/>
                </a:quadBezTo>
                <a:quadBezTo>
                  <a:pt x="1214" y="185"/>
                  <a:pt x="1254" y="185"/>
                </a:quadBezTo>
                <a:quadBezTo>
                  <a:pt x="1315" y="185"/>
                  <a:pt x="1361" y="203"/>
                </a:quadBezTo>
                <a:quadBezTo>
                  <a:pt x="1408" y="220"/>
                  <a:pt x="1430" y="250"/>
                </a:quadBezTo>
                <a:quadBezTo>
                  <a:pt x="1452" y="280"/>
                  <a:pt x="1460" y="331"/>
                </a:quadBezTo>
                <a:lnTo>
                  <a:pt x="1374" y="342"/>
                </a:lnTo>
                <a:quadBezTo>
                  <a:pt x="1368" y="302"/>
                  <a:pt x="1340" y="280"/>
                </a:quadBezTo>
                <a:quadBezTo>
                  <a:pt x="1312" y="257"/>
                  <a:pt x="1261" y="257"/>
                </a:quadBezTo>
                <a:quadBezTo>
                  <a:pt x="1200" y="257"/>
                  <a:pt x="1174" y="277"/>
                </a:quadBezTo>
                <a:quadBezTo>
                  <a:pt x="1148" y="297"/>
                  <a:pt x="1148" y="324"/>
                </a:quadBezTo>
                <a:quadBezTo>
                  <a:pt x="1148" y="341"/>
                  <a:pt x="1159" y="355"/>
                </a:quadBezTo>
                <a:quadBezTo>
                  <a:pt x="1170" y="369"/>
                  <a:pt x="1193" y="378"/>
                </a:quadBezTo>
                <a:quadBezTo>
                  <a:pt x="1206" y="383"/>
                  <a:pt x="1270" y="401"/>
                </a:quadBezTo>
                <a:quadBezTo>
                  <a:pt x="1364" y="426"/>
                  <a:pt x="1401" y="442"/>
                </a:quadBezTo>
                <a:quadBezTo>
                  <a:pt x="1437" y="458"/>
                  <a:pt x="1458" y="488"/>
                </a:quadBezTo>
                <a:quadBezTo>
                  <a:pt x="1479" y="518"/>
                  <a:pt x="1479" y="563"/>
                </a:quadBezTo>
                <a:quadBezTo>
                  <a:pt x="1479" y="607"/>
                  <a:pt x="1454" y="646"/>
                </a:quadBezTo>
                <a:quadBezTo>
                  <a:pt x="1428" y="685"/>
                  <a:pt x="1380" y="706"/>
                </a:quadBezTo>
                <a:quadBezTo>
                  <a:pt x="1332" y="727"/>
                  <a:pt x="1270" y="727"/>
                </a:quadBezTo>
                <a:quadBezTo>
                  <a:pt x="1169" y="727"/>
                  <a:pt x="1116" y="685"/>
                </a:quadBezTo>
                <a:quadBezTo>
                  <a:pt x="1063" y="643"/>
                  <a:pt x="1049" y="561"/>
                </a:quadBezTo>
                <a:close/>
                <a:moveTo>
                  <a:pt x="1924" y="715"/>
                </a:moveTo>
                <a:lnTo>
                  <a:pt x="1924" y="639"/>
                </a:lnTo>
                <a:quadBezTo>
                  <a:pt x="1863" y="727"/>
                  <a:pt x="1759" y="727"/>
                </a:quadBezTo>
                <a:quadBezTo>
                  <a:pt x="1713" y="727"/>
                  <a:pt x="1673" y="709"/>
                </a:quadBezTo>
                <a:quadBezTo>
                  <a:pt x="1634" y="692"/>
                  <a:pt x="1614" y="665"/>
                </a:quadBezTo>
                <a:quadBezTo>
                  <a:pt x="1595" y="639"/>
                  <a:pt x="1587" y="600"/>
                </a:quadBezTo>
                <a:quadBezTo>
                  <a:pt x="1582" y="574"/>
                  <a:pt x="1582" y="518"/>
                </a:quadBezTo>
                <a:lnTo>
                  <a:pt x="1582" y="197"/>
                </a:lnTo>
                <a:lnTo>
                  <a:pt x="1670" y="197"/>
                </a:lnTo>
                <a:lnTo>
                  <a:pt x="1670" y="484"/>
                </a:lnTo>
                <a:quadBezTo>
                  <a:pt x="1670" y="553"/>
                  <a:pt x="1675" y="577"/>
                </a:quadBezTo>
                <a:quadBezTo>
                  <a:pt x="1684" y="612"/>
                  <a:pt x="1710" y="632"/>
                </a:quadBezTo>
                <a:quadBezTo>
                  <a:pt x="1737" y="651"/>
                  <a:pt x="1777" y="651"/>
                </a:quadBezTo>
                <a:quadBezTo>
                  <a:pt x="1816" y="651"/>
                  <a:pt x="1851" y="631"/>
                </a:quadBezTo>
                <a:quadBezTo>
                  <a:pt x="1886" y="611"/>
                  <a:pt x="1900" y="576"/>
                </a:quadBezTo>
                <a:quadBezTo>
                  <a:pt x="1915" y="541"/>
                  <a:pt x="1915" y="475"/>
                </a:quadBezTo>
                <a:lnTo>
                  <a:pt x="1915" y="197"/>
                </a:lnTo>
                <a:lnTo>
                  <a:pt x="2002" y="197"/>
                </a:lnTo>
                <a:lnTo>
                  <a:pt x="2002" y="715"/>
                </a:lnTo>
                <a:lnTo>
                  <a:pt x="1924" y="715"/>
                </a:lnTo>
                <a:close/>
                <a:moveTo>
                  <a:pt x="2140" y="715"/>
                </a:moveTo>
                <a:lnTo>
                  <a:pt x="2140" y="197"/>
                </a:lnTo>
                <a:lnTo>
                  <a:pt x="2219" y="197"/>
                </a:lnTo>
                <a:lnTo>
                  <a:pt x="2219" y="270"/>
                </a:lnTo>
                <a:quadBezTo>
                  <a:pt x="2243" y="231"/>
                  <a:pt x="2284" y="208"/>
                </a:quadBezTo>
                <a:quadBezTo>
                  <a:pt x="2324" y="185"/>
                  <a:pt x="2376" y="185"/>
                </a:quadBezTo>
                <a:quadBezTo>
                  <a:pt x="2434" y="185"/>
                  <a:pt x="2470" y="209"/>
                </a:quadBezTo>
                <a:quadBezTo>
                  <a:pt x="2507" y="233"/>
                  <a:pt x="2522" y="276"/>
                </a:quadBezTo>
                <a:quadBezTo>
                  <a:pt x="2584" y="185"/>
                  <a:pt x="2683" y="185"/>
                </a:quadBezTo>
                <a:quadBezTo>
                  <a:pt x="2760" y="185"/>
                  <a:pt x="2801" y="228"/>
                </a:quadBezTo>
                <a:quadBezTo>
                  <a:pt x="2843" y="270"/>
                  <a:pt x="2843" y="359"/>
                </a:quadBezTo>
                <a:lnTo>
                  <a:pt x="2843" y="715"/>
                </a:lnTo>
                <a:lnTo>
                  <a:pt x="2755" y="715"/>
                </a:lnTo>
                <a:lnTo>
                  <a:pt x="2755" y="389"/>
                </a:lnTo>
                <a:quadBezTo>
                  <a:pt x="2755" y="336"/>
                  <a:pt x="2747" y="313"/>
                </a:quadBezTo>
                <a:quadBezTo>
                  <a:pt x="2738" y="290"/>
                  <a:pt x="2716" y="275"/>
                </a:quadBezTo>
                <a:quadBezTo>
                  <a:pt x="2693" y="261"/>
                  <a:pt x="2663" y="261"/>
                </a:quadBezTo>
                <a:quadBezTo>
                  <a:pt x="2608" y="261"/>
                  <a:pt x="2572" y="298"/>
                </a:quadBezTo>
                <a:quadBezTo>
                  <a:pt x="2536" y="334"/>
                  <a:pt x="2536" y="414"/>
                </a:quadBezTo>
                <a:lnTo>
                  <a:pt x="2536" y="715"/>
                </a:lnTo>
                <a:lnTo>
                  <a:pt x="2448" y="715"/>
                </a:lnTo>
                <a:lnTo>
                  <a:pt x="2448" y="378"/>
                </a:lnTo>
                <a:quadBezTo>
                  <a:pt x="2448" y="320"/>
                  <a:pt x="2427" y="291"/>
                </a:quadBezTo>
                <a:quadBezTo>
                  <a:pt x="2405" y="261"/>
                  <a:pt x="2356" y="261"/>
                </a:quadBezTo>
                <a:quadBezTo>
                  <a:pt x="2319" y="261"/>
                  <a:pt x="2288" y="281"/>
                </a:quadBezTo>
                <a:quadBezTo>
                  <a:pt x="2256" y="300"/>
                  <a:pt x="2242" y="338"/>
                </a:quadBezTo>
                <a:quadBezTo>
                  <a:pt x="2228" y="375"/>
                  <a:pt x="2228" y="446"/>
                </a:quadBezTo>
                <a:lnTo>
                  <a:pt x="2228" y="715"/>
                </a:lnTo>
                <a:lnTo>
                  <a:pt x="2140" y="715"/>
                </a:lnTo>
                <a:close/>
                <a:moveTo>
                  <a:pt x="2973" y="715"/>
                </a:moveTo>
                <a:lnTo>
                  <a:pt x="2973" y="197"/>
                </a:lnTo>
                <a:lnTo>
                  <a:pt x="3052" y="197"/>
                </a:lnTo>
                <a:lnTo>
                  <a:pt x="3052" y="270"/>
                </a:lnTo>
                <a:quadBezTo>
                  <a:pt x="3076" y="231"/>
                  <a:pt x="3117" y="208"/>
                </a:quadBezTo>
                <a:quadBezTo>
                  <a:pt x="3157" y="185"/>
                  <a:pt x="3209" y="185"/>
                </a:quadBezTo>
                <a:quadBezTo>
                  <a:pt x="3267" y="185"/>
                  <a:pt x="3303" y="209"/>
                </a:quadBezTo>
                <a:quadBezTo>
                  <a:pt x="3340" y="233"/>
                  <a:pt x="3355" y="276"/>
                </a:quadBezTo>
                <a:quadBezTo>
                  <a:pt x="3417" y="185"/>
                  <a:pt x="3516" y="185"/>
                </a:quadBezTo>
                <a:quadBezTo>
                  <a:pt x="3593" y="185"/>
                  <a:pt x="3634" y="228"/>
                </a:quadBezTo>
                <a:quadBezTo>
                  <a:pt x="3676" y="270"/>
                  <a:pt x="3676" y="359"/>
                </a:quadBezTo>
                <a:lnTo>
                  <a:pt x="3676" y="715"/>
                </a:lnTo>
                <a:lnTo>
                  <a:pt x="3588" y="715"/>
                </a:lnTo>
                <a:lnTo>
                  <a:pt x="3588" y="389"/>
                </a:lnTo>
                <a:quadBezTo>
                  <a:pt x="3588" y="336"/>
                  <a:pt x="3580" y="313"/>
                </a:quadBezTo>
                <a:quadBezTo>
                  <a:pt x="3571" y="290"/>
                  <a:pt x="3549" y="275"/>
                </a:quadBezTo>
                <a:quadBezTo>
                  <a:pt x="3526" y="261"/>
                  <a:pt x="3496" y="261"/>
                </a:quadBezTo>
                <a:quadBezTo>
                  <a:pt x="3441" y="261"/>
                  <a:pt x="3405" y="298"/>
                </a:quadBezTo>
                <a:quadBezTo>
                  <a:pt x="3369" y="334"/>
                  <a:pt x="3369" y="414"/>
                </a:quadBezTo>
                <a:lnTo>
                  <a:pt x="3369" y="715"/>
                </a:lnTo>
                <a:lnTo>
                  <a:pt x="3281" y="715"/>
                </a:lnTo>
                <a:lnTo>
                  <a:pt x="3281" y="378"/>
                </a:lnTo>
                <a:quadBezTo>
                  <a:pt x="3281" y="320"/>
                  <a:pt x="3260" y="291"/>
                </a:quadBezTo>
                <a:quadBezTo>
                  <a:pt x="3238" y="261"/>
                  <a:pt x="3189" y="261"/>
                </a:quadBezTo>
                <a:quadBezTo>
                  <a:pt x="3152" y="261"/>
                  <a:pt x="3121" y="281"/>
                </a:quadBezTo>
                <a:quadBezTo>
                  <a:pt x="3089" y="300"/>
                  <a:pt x="3075" y="338"/>
                </a:quadBezTo>
                <a:quadBezTo>
                  <a:pt x="3061" y="375"/>
                  <a:pt x="3061" y="446"/>
                </a:quadBezTo>
                <a:lnTo>
                  <a:pt x="3061" y="715"/>
                </a:lnTo>
                <a:lnTo>
                  <a:pt x="2973" y="715"/>
                </a:lnTo>
                <a:close/>
                <a:moveTo>
                  <a:pt x="4145" y="651"/>
                </a:moveTo>
                <a:quadBezTo>
                  <a:pt x="4096" y="693"/>
                  <a:pt x="4050" y="710"/>
                </a:quadBezTo>
                <a:quadBezTo>
                  <a:pt x="4005" y="727"/>
                  <a:pt x="3954" y="727"/>
                </a:quadBezTo>
                <a:quadBezTo>
                  <a:pt x="3868" y="727"/>
                  <a:pt x="3822" y="685"/>
                </a:quadBezTo>
                <a:quadBezTo>
                  <a:pt x="3776" y="644"/>
                  <a:pt x="3776" y="579"/>
                </a:quadBezTo>
                <a:quadBezTo>
                  <a:pt x="3776" y="541"/>
                  <a:pt x="3794" y="509"/>
                </a:quadBezTo>
                <a:quadBezTo>
                  <a:pt x="3811" y="478"/>
                  <a:pt x="3839" y="458"/>
                </a:quadBezTo>
                <a:quadBezTo>
                  <a:pt x="3867" y="439"/>
                  <a:pt x="3902" y="430"/>
                </a:quadBezTo>
                <a:quadBezTo>
                  <a:pt x="3928" y="423"/>
                  <a:pt x="3980" y="416"/>
                </a:quadBezTo>
                <a:quadBezTo>
                  <a:pt x="4087" y="404"/>
                  <a:pt x="4137" y="386"/>
                </a:quadBezTo>
                <a:quadBezTo>
                  <a:pt x="4138" y="368"/>
                  <a:pt x="4138" y="363"/>
                </a:quadBezTo>
                <a:quadBezTo>
                  <a:pt x="4138" y="310"/>
                  <a:pt x="4113" y="288"/>
                </a:quadBezTo>
                <a:quadBezTo>
                  <a:pt x="4079" y="258"/>
                  <a:pt x="4013" y="258"/>
                </a:quadBezTo>
                <a:quadBezTo>
                  <a:pt x="3951" y="258"/>
                  <a:pt x="3921" y="280"/>
                </a:quadBezTo>
                <a:quadBezTo>
                  <a:pt x="3892" y="301"/>
                  <a:pt x="3877" y="356"/>
                </a:quadBezTo>
                <a:lnTo>
                  <a:pt x="3791" y="345"/>
                </a:lnTo>
                <a:quadBezTo>
                  <a:pt x="3803" y="290"/>
                  <a:pt x="3830" y="256"/>
                </a:quadBezTo>
                <a:quadBezTo>
                  <a:pt x="3857" y="222"/>
                  <a:pt x="3908" y="203"/>
                </a:quadBezTo>
                <a:quadBezTo>
                  <a:pt x="3958" y="185"/>
                  <a:pt x="4025" y="185"/>
                </a:quadBezTo>
                <a:quadBezTo>
                  <a:pt x="4092" y="185"/>
                  <a:pt x="4133" y="201"/>
                </a:quadBezTo>
                <a:quadBezTo>
                  <a:pt x="4175" y="216"/>
                  <a:pt x="4194" y="240"/>
                </a:quadBezTo>
                <a:quadBezTo>
                  <a:pt x="4214" y="264"/>
                  <a:pt x="4222" y="300"/>
                </a:quadBezTo>
                <a:quadBezTo>
                  <a:pt x="4226" y="322"/>
                  <a:pt x="4226" y="381"/>
                </a:quadBezTo>
                <a:lnTo>
                  <a:pt x="4226" y="498"/>
                </a:lnTo>
                <a:quadBezTo>
                  <a:pt x="4226" y="621"/>
                  <a:pt x="4232" y="653"/>
                </a:quadBezTo>
                <a:quadBezTo>
                  <a:pt x="4237" y="686"/>
                  <a:pt x="4254" y="715"/>
                </a:quadBezTo>
                <a:lnTo>
                  <a:pt x="4162" y="715"/>
                </a:lnTo>
                <a:quadBezTo>
                  <a:pt x="4148" y="688"/>
                  <a:pt x="4145" y="651"/>
                </a:quadBezTo>
                <a:close/>
                <a:moveTo>
                  <a:pt x="4137" y="455"/>
                </a:moveTo>
                <a:quadBezTo>
                  <a:pt x="4089" y="475"/>
                  <a:pt x="3994" y="488"/>
                </a:quadBezTo>
                <a:quadBezTo>
                  <a:pt x="3939" y="496"/>
                  <a:pt x="3917" y="506"/>
                </a:quadBezTo>
                <a:quadBezTo>
                  <a:pt x="3895" y="516"/>
                  <a:pt x="3882" y="534"/>
                </a:quadBezTo>
                <a:quadBezTo>
                  <a:pt x="3870" y="553"/>
                  <a:pt x="3870" y="576"/>
                </a:quadBezTo>
                <a:quadBezTo>
                  <a:pt x="3870" y="611"/>
                  <a:pt x="3897" y="635"/>
                </a:quadBezTo>
                <a:quadBezTo>
                  <a:pt x="3923" y="658"/>
                  <a:pt x="3975" y="658"/>
                </a:quadBezTo>
                <a:quadBezTo>
                  <a:pt x="4025" y="658"/>
                  <a:pt x="4065" y="636"/>
                </a:quadBezTo>
                <a:quadBezTo>
                  <a:pt x="4104" y="614"/>
                  <a:pt x="4123" y="575"/>
                </a:quadBezTo>
                <a:quadBezTo>
                  <a:pt x="4137" y="545"/>
                  <a:pt x="4137" y="487"/>
                </a:quadBezTo>
                <a:lnTo>
                  <a:pt x="4137" y="455"/>
                </a:lnTo>
                <a:close/>
                <a:moveTo>
                  <a:pt x="4361" y="715"/>
                </a:moveTo>
                <a:lnTo>
                  <a:pt x="4361" y="197"/>
                </a:lnTo>
                <a:lnTo>
                  <a:pt x="4440" y="197"/>
                </a:lnTo>
                <a:lnTo>
                  <a:pt x="4440" y="275"/>
                </a:lnTo>
                <a:quadBezTo>
                  <a:pt x="4471" y="220"/>
                  <a:pt x="4496" y="203"/>
                </a:quadBezTo>
                <a:quadBezTo>
                  <a:pt x="4522" y="185"/>
                  <a:pt x="4553" y="185"/>
                </a:quadBezTo>
                <a:quadBezTo>
                  <a:pt x="4597" y="185"/>
                  <a:pt x="4643" y="213"/>
                </a:quadBezTo>
                <a:lnTo>
                  <a:pt x="4613" y="295"/>
                </a:lnTo>
                <a:quadBezTo>
                  <a:pt x="4581" y="276"/>
                  <a:pt x="4548" y="276"/>
                </a:quadBezTo>
                <a:quadBezTo>
                  <a:pt x="4520" y="276"/>
                  <a:pt x="4497" y="293"/>
                </a:quadBezTo>
                <a:quadBezTo>
                  <a:pt x="4474" y="311"/>
                  <a:pt x="4464" y="341"/>
                </a:quadBezTo>
                <a:quadBezTo>
                  <a:pt x="4449" y="388"/>
                  <a:pt x="4449" y="444"/>
                </a:quadBezTo>
                <a:lnTo>
                  <a:pt x="4449" y="715"/>
                </a:lnTo>
                <a:lnTo>
                  <a:pt x="4361" y="715"/>
                </a:lnTo>
                <a:close/>
                <a:moveTo>
                  <a:pt x="4691" y="915"/>
                </a:moveTo>
                <a:lnTo>
                  <a:pt x="4682" y="833"/>
                </a:lnTo>
                <a:quadBezTo>
                  <a:pt x="4710" y="840"/>
                  <a:pt x="4732" y="840"/>
                </a:quadBezTo>
                <a:quadBezTo>
                  <a:pt x="4761" y="840"/>
                  <a:pt x="4779" y="831"/>
                </a:quadBezTo>
                <a:quadBezTo>
                  <a:pt x="4796" y="821"/>
                  <a:pt x="4808" y="803"/>
                </a:quadBezTo>
                <a:quadBezTo>
                  <a:pt x="4816" y="790"/>
                  <a:pt x="4834" y="738"/>
                </a:quadBezTo>
                <a:quadBezTo>
                  <a:pt x="4837" y="730"/>
                  <a:pt x="4842" y="716"/>
                </a:quadBezTo>
                <a:lnTo>
                  <a:pt x="4645" y="197"/>
                </a:lnTo>
                <a:lnTo>
                  <a:pt x="4740" y="197"/>
                </a:lnTo>
                <a:lnTo>
                  <a:pt x="4848" y="497"/>
                </a:lnTo>
                <a:quadBezTo>
                  <a:pt x="4869" y="554"/>
                  <a:pt x="4886" y="617"/>
                </a:quadBezTo>
                <a:quadBezTo>
                  <a:pt x="4901" y="557"/>
                  <a:pt x="4922" y="499"/>
                </a:quadBezTo>
                <a:lnTo>
                  <a:pt x="5033" y="197"/>
                </a:lnTo>
                <a:lnTo>
                  <a:pt x="5121" y="197"/>
                </a:lnTo>
                <a:lnTo>
                  <a:pt x="4923" y="724"/>
                </a:lnTo>
                <a:quadBezTo>
                  <a:pt x="4892" y="810"/>
                  <a:pt x="4874" y="842"/>
                </a:quadBezTo>
                <a:quadBezTo>
                  <a:pt x="4851" y="885"/>
                  <a:pt x="4820" y="905"/>
                </a:quadBezTo>
                <a:quadBezTo>
                  <a:pt x="4790" y="926"/>
                  <a:pt x="4748" y="926"/>
                </a:quadBezTo>
                <a:quadBezTo>
                  <a:pt x="4723" y="926"/>
                  <a:pt x="4691" y="915"/>
                </a:quadBezTo>
                <a:close/>
                <a:moveTo>
                  <a:pt x="5220" y="715"/>
                </a:moveTo>
                <a:lnTo>
                  <a:pt x="5220" y="615"/>
                </a:lnTo>
                <a:lnTo>
                  <a:pt x="5320" y="615"/>
                </a:lnTo>
                <a:lnTo>
                  <a:pt x="5320" y="715"/>
                </a:lnTo>
                <a:lnTo>
                  <a:pt x="5220" y="715"/>
                </a:lnTo>
                <a:close/>
                <a:moveTo>
                  <a:pt x="5498" y="715"/>
                </a:moveTo>
                <a:lnTo>
                  <a:pt x="5498" y="615"/>
                </a:lnTo>
                <a:lnTo>
                  <a:pt x="5598" y="615"/>
                </a:lnTo>
                <a:lnTo>
                  <a:pt x="5598" y="715"/>
                </a:lnTo>
                <a:lnTo>
                  <a:pt x="5498" y="715"/>
                </a:lnTo>
                <a:close/>
                <a:moveTo>
                  <a:pt x="5776" y="715"/>
                </a:moveTo>
                <a:lnTo>
                  <a:pt x="5776" y="615"/>
                </a:lnTo>
                <a:lnTo>
                  <a:pt x="5876" y="615"/>
                </a:lnTo>
                <a:lnTo>
                  <a:pt x="5876" y="715"/>
                </a:lnTo>
                <a:lnTo>
                  <a:pt x="5776" y="715"/>
                </a:lnTo>
                <a:close/>
              </a:path>
            </a:pathLst>
          </a:custGeom>
          <a:solidFill>
            <a:srgbClr val="EFEFEF"/>
          </a:solidFill>
          <a:ln w="19050" cap="flat">
            <a:solidFill>
              <a:srgbClr val="A4C2F4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378487" y="1247366"/>
            <a:ext cx="8387026" cy="1411730"/>
          </a:xfrm>
          <a:custGeom>
            <a:avLst/>
            <a:gdLst/>
            <a:ahLst/>
            <a:cxnLst/>
            <a:rect l="0" t="0" r="0" b="0"/>
            <a:pathLst>
              <a:path w="12032" h="926" extrusionOk="0">
                <a:moveTo>
                  <a:pt x="0" y="715"/>
                </a:moveTo>
                <a:lnTo>
                  <a:pt x="274" y="0"/>
                </a:lnTo>
                <a:lnTo>
                  <a:pt x="376" y="0"/>
                </a:lnTo>
                <a:lnTo>
                  <a:pt x="669" y="715"/>
                </a:lnTo>
                <a:lnTo>
                  <a:pt x="562" y="715"/>
                </a:lnTo>
                <a:lnTo>
                  <a:pt x="478" y="499"/>
                </a:lnTo>
                <a:lnTo>
                  <a:pt x="179" y="499"/>
                </a:lnTo>
                <a:lnTo>
                  <a:pt x="100" y="715"/>
                </a:lnTo>
                <a:lnTo>
                  <a:pt x="0" y="715"/>
                </a:lnTo>
                <a:close/>
                <a:moveTo>
                  <a:pt x="206" y="421"/>
                </a:moveTo>
                <a:lnTo>
                  <a:pt x="449" y="421"/>
                </a:lnTo>
                <a:lnTo>
                  <a:pt x="374" y="223"/>
                </a:lnTo>
                <a:quadBezTo>
                  <a:pt x="340" y="133"/>
                  <a:pt x="323" y="75"/>
                </a:quadBezTo>
                <a:quadBezTo>
                  <a:pt x="310" y="144"/>
                  <a:pt x="285" y="211"/>
                </a:quadBezTo>
                <a:lnTo>
                  <a:pt x="206" y="421"/>
                </a:lnTo>
                <a:close/>
                <a:moveTo>
                  <a:pt x="734" y="715"/>
                </a:moveTo>
                <a:lnTo>
                  <a:pt x="734" y="197"/>
                </a:lnTo>
                <a:lnTo>
                  <a:pt x="813" y="197"/>
                </a:lnTo>
                <a:lnTo>
                  <a:pt x="813" y="270"/>
                </a:lnTo>
                <a:quadBezTo>
                  <a:pt x="870" y="185"/>
                  <a:pt x="978" y="185"/>
                </a:quadBezTo>
                <a:quadBezTo>
                  <a:pt x="1025" y="185"/>
                  <a:pt x="1064" y="202"/>
                </a:quadBezTo>
                <a:quadBezTo>
                  <a:pt x="1104" y="219"/>
                  <a:pt x="1123" y="246"/>
                </a:quadBezTo>
                <a:quadBezTo>
                  <a:pt x="1143" y="273"/>
                  <a:pt x="1150" y="311"/>
                </a:quadBezTo>
                <a:quadBezTo>
                  <a:pt x="1155" y="335"/>
                  <a:pt x="1155" y="396"/>
                </a:quadBezTo>
                <a:lnTo>
                  <a:pt x="1155" y="715"/>
                </a:lnTo>
                <a:lnTo>
                  <a:pt x="1067" y="715"/>
                </a:lnTo>
                <a:lnTo>
                  <a:pt x="1067" y="400"/>
                </a:lnTo>
                <a:quadBezTo>
                  <a:pt x="1067" y="346"/>
                  <a:pt x="1057" y="320"/>
                </a:quadBezTo>
                <a:quadBezTo>
                  <a:pt x="1047" y="293"/>
                  <a:pt x="1021" y="277"/>
                </a:quadBezTo>
                <a:quadBezTo>
                  <a:pt x="995" y="261"/>
                  <a:pt x="959" y="261"/>
                </a:quadBezTo>
                <a:quadBezTo>
                  <a:pt x="903" y="261"/>
                  <a:pt x="862" y="297"/>
                </a:quadBezTo>
                <a:quadBezTo>
                  <a:pt x="822" y="333"/>
                  <a:pt x="822" y="432"/>
                </a:quadBezTo>
                <a:lnTo>
                  <a:pt x="822" y="715"/>
                </a:lnTo>
                <a:lnTo>
                  <a:pt x="734" y="715"/>
                </a:lnTo>
                <a:close/>
                <a:moveTo>
                  <a:pt x="1257" y="456"/>
                </a:moveTo>
                <a:quadBezTo>
                  <a:pt x="1257" y="312"/>
                  <a:pt x="1337" y="243"/>
                </a:quadBezTo>
                <a:quadBezTo>
                  <a:pt x="1404" y="185"/>
                  <a:pt x="1500" y="185"/>
                </a:quadBezTo>
                <a:quadBezTo>
                  <a:pt x="1607" y="185"/>
                  <a:pt x="1675" y="255"/>
                </a:quadBezTo>
                <a:quadBezTo>
                  <a:pt x="1743" y="325"/>
                  <a:pt x="1743" y="449"/>
                </a:quadBezTo>
                <a:quadBezTo>
                  <a:pt x="1743" y="549"/>
                  <a:pt x="1713" y="606"/>
                </a:quadBezTo>
                <a:quadBezTo>
                  <a:pt x="1683" y="664"/>
                  <a:pt x="1626" y="695"/>
                </a:quadBezTo>
                <a:quadBezTo>
                  <a:pt x="1568" y="727"/>
                  <a:pt x="1500" y="727"/>
                </a:quadBezTo>
                <a:quadBezTo>
                  <a:pt x="1392" y="727"/>
                  <a:pt x="1324" y="657"/>
                </a:quadBezTo>
                <a:quadBezTo>
                  <a:pt x="1257" y="587"/>
                  <a:pt x="1257" y="456"/>
                </a:quadBezTo>
                <a:close/>
                <a:moveTo>
                  <a:pt x="1348" y="456"/>
                </a:moveTo>
                <a:quadBezTo>
                  <a:pt x="1348" y="556"/>
                  <a:pt x="1391" y="605"/>
                </a:quadBezTo>
                <a:quadBezTo>
                  <a:pt x="1435" y="655"/>
                  <a:pt x="1500" y="655"/>
                </a:quadBezTo>
                <a:quadBezTo>
                  <a:pt x="1566" y="655"/>
                  <a:pt x="1609" y="605"/>
                </a:quadBezTo>
                <a:quadBezTo>
                  <a:pt x="1653" y="555"/>
                  <a:pt x="1653" y="453"/>
                </a:quadBezTo>
                <a:quadBezTo>
                  <a:pt x="1653" y="357"/>
                  <a:pt x="1609" y="307"/>
                </a:quadBezTo>
                <a:quadBezTo>
                  <a:pt x="1565" y="258"/>
                  <a:pt x="1500" y="258"/>
                </a:quadBezTo>
                <a:quadBezTo>
                  <a:pt x="1435" y="258"/>
                  <a:pt x="1391" y="307"/>
                </a:quadBezTo>
                <a:quadBezTo>
                  <a:pt x="1348" y="356"/>
                  <a:pt x="1348" y="456"/>
                </a:quadBezTo>
                <a:close/>
                <a:moveTo>
                  <a:pt x="1845" y="715"/>
                </a:moveTo>
                <a:lnTo>
                  <a:pt x="1845" y="197"/>
                </a:lnTo>
                <a:lnTo>
                  <a:pt x="1924" y="197"/>
                </a:lnTo>
                <a:lnTo>
                  <a:pt x="1924" y="275"/>
                </a:lnTo>
                <a:quadBezTo>
                  <a:pt x="1955" y="220"/>
                  <a:pt x="1980" y="203"/>
                </a:quadBezTo>
                <a:quadBezTo>
                  <a:pt x="2006" y="185"/>
                  <a:pt x="2037" y="185"/>
                </a:quadBezTo>
                <a:quadBezTo>
                  <a:pt x="2081" y="185"/>
                  <a:pt x="2127" y="213"/>
                </a:quadBezTo>
                <a:lnTo>
                  <a:pt x="2097" y="295"/>
                </a:lnTo>
                <a:quadBezTo>
                  <a:pt x="2064" y="276"/>
                  <a:pt x="2032" y="276"/>
                </a:quadBezTo>
                <a:quadBezTo>
                  <a:pt x="2003" y="276"/>
                  <a:pt x="1980" y="293"/>
                </a:quadBezTo>
                <a:quadBezTo>
                  <a:pt x="1958" y="311"/>
                  <a:pt x="1948" y="341"/>
                </a:quadBezTo>
                <a:quadBezTo>
                  <a:pt x="1933" y="388"/>
                  <a:pt x="1933" y="444"/>
                </a:quadBezTo>
                <a:lnTo>
                  <a:pt x="1933" y="715"/>
                </a:lnTo>
                <a:lnTo>
                  <a:pt x="1845" y="715"/>
                </a:lnTo>
                <a:close/>
                <a:moveTo>
                  <a:pt x="2534" y="548"/>
                </a:moveTo>
                <a:lnTo>
                  <a:pt x="2625" y="560"/>
                </a:lnTo>
                <a:quadBezTo>
                  <a:pt x="2604" y="639"/>
                  <a:pt x="2545" y="683"/>
                </a:quadBezTo>
                <a:quadBezTo>
                  <a:pt x="2487" y="727"/>
                  <a:pt x="2397" y="727"/>
                </a:quadBezTo>
                <a:quadBezTo>
                  <a:pt x="2283" y="727"/>
                  <a:pt x="2216" y="657"/>
                </a:quadBezTo>
                <a:quadBezTo>
                  <a:pt x="2150" y="587"/>
                  <a:pt x="2150" y="460"/>
                </a:quadBezTo>
                <a:quadBezTo>
                  <a:pt x="2150" y="330"/>
                  <a:pt x="2217" y="257"/>
                </a:quadBezTo>
                <a:quadBezTo>
                  <a:pt x="2285" y="185"/>
                  <a:pt x="2392" y="185"/>
                </a:quadBezTo>
                <a:quadBezTo>
                  <a:pt x="2496" y="185"/>
                  <a:pt x="2562" y="256"/>
                </a:quadBezTo>
                <a:quadBezTo>
                  <a:pt x="2628" y="327"/>
                  <a:pt x="2628" y="455"/>
                </a:quadBezTo>
                <a:quadBezTo>
                  <a:pt x="2628" y="463"/>
                  <a:pt x="2627" y="479"/>
                </a:quadBezTo>
                <a:lnTo>
                  <a:pt x="2241" y="479"/>
                </a:lnTo>
                <a:quadBezTo>
                  <a:pt x="2246" y="564"/>
                  <a:pt x="2289" y="609"/>
                </a:quadBezTo>
                <a:quadBezTo>
                  <a:pt x="2333" y="655"/>
                  <a:pt x="2397" y="655"/>
                </a:quadBezTo>
                <a:quadBezTo>
                  <a:pt x="2446" y="655"/>
                  <a:pt x="2480" y="629"/>
                </a:quadBezTo>
                <a:quadBezTo>
                  <a:pt x="2514" y="604"/>
                  <a:pt x="2534" y="548"/>
                </a:quadBezTo>
                <a:close/>
                <a:moveTo>
                  <a:pt x="2246" y="406"/>
                </a:moveTo>
                <a:lnTo>
                  <a:pt x="2535" y="406"/>
                </a:lnTo>
                <a:quadBezTo>
                  <a:pt x="2529" y="341"/>
                  <a:pt x="2502" y="308"/>
                </a:quadBezTo>
                <a:quadBezTo>
                  <a:pt x="2460" y="257"/>
                  <a:pt x="2393" y="257"/>
                </a:quadBezTo>
                <a:quadBezTo>
                  <a:pt x="2333" y="257"/>
                  <a:pt x="2291" y="298"/>
                </a:quadBezTo>
                <a:quadBezTo>
                  <a:pt x="2250" y="338"/>
                  <a:pt x="2246" y="406"/>
                </a:quadBezTo>
                <a:close/>
                <a:moveTo>
                  <a:pt x="2677" y="715"/>
                </a:moveTo>
                <a:lnTo>
                  <a:pt x="2866" y="446"/>
                </a:lnTo>
                <a:lnTo>
                  <a:pt x="2691" y="197"/>
                </a:lnTo>
                <a:lnTo>
                  <a:pt x="2801" y="197"/>
                </a:lnTo>
                <a:lnTo>
                  <a:pt x="2880" y="318"/>
                </a:lnTo>
                <a:quadBezTo>
                  <a:pt x="2903" y="353"/>
                  <a:pt x="2916" y="376"/>
                </a:quadBezTo>
                <a:quadBezTo>
                  <a:pt x="2938" y="344"/>
                  <a:pt x="2956" y="319"/>
                </a:quadBezTo>
                <a:lnTo>
                  <a:pt x="3043" y="197"/>
                </a:lnTo>
                <a:lnTo>
                  <a:pt x="3148" y="197"/>
                </a:lnTo>
                <a:lnTo>
                  <a:pt x="2969" y="441"/>
                </a:lnTo>
                <a:lnTo>
                  <a:pt x="3162" y="715"/>
                </a:lnTo>
                <a:lnTo>
                  <a:pt x="3054" y="715"/>
                </a:lnTo>
                <a:lnTo>
                  <a:pt x="2948" y="554"/>
                </a:lnTo>
                <a:lnTo>
                  <a:pt x="2919" y="511"/>
                </a:lnTo>
                <a:lnTo>
                  <a:pt x="2783" y="715"/>
                </a:lnTo>
                <a:lnTo>
                  <a:pt x="2677" y="715"/>
                </a:lnTo>
                <a:close/>
                <a:moveTo>
                  <a:pt x="3236" y="101"/>
                </a:moveTo>
                <a:lnTo>
                  <a:pt x="3236" y="0"/>
                </a:lnTo>
                <a:lnTo>
                  <a:pt x="3324" y="0"/>
                </a:lnTo>
                <a:lnTo>
                  <a:pt x="3324" y="101"/>
                </a:lnTo>
                <a:lnTo>
                  <a:pt x="3236" y="101"/>
                </a:lnTo>
                <a:close/>
                <a:moveTo>
                  <a:pt x="3236" y="715"/>
                </a:moveTo>
                <a:lnTo>
                  <a:pt x="3236" y="197"/>
                </a:lnTo>
                <a:lnTo>
                  <a:pt x="3324" y="197"/>
                </a:lnTo>
                <a:lnTo>
                  <a:pt x="3324" y="715"/>
                </a:lnTo>
                <a:lnTo>
                  <a:pt x="3236" y="715"/>
                </a:lnTo>
                <a:close/>
                <a:moveTo>
                  <a:pt x="3796" y="651"/>
                </a:moveTo>
                <a:quadBezTo>
                  <a:pt x="3747" y="693"/>
                  <a:pt x="3702" y="710"/>
                </a:quadBezTo>
                <a:quadBezTo>
                  <a:pt x="3657" y="727"/>
                  <a:pt x="3605" y="727"/>
                </a:quadBezTo>
                <a:quadBezTo>
                  <a:pt x="3520" y="727"/>
                  <a:pt x="3474" y="685"/>
                </a:quadBezTo>
                <a:quadBezTo>
                  <a:pt x="3428" y="644"/>
                  <a:pt x="3428" y="579"/>
                </a:quadBezTo>
                <a:quadBezTo>
                  <a:pt x="3428" y="541"/>
                  <a:pt x="3445" y="509"/>
                </a:quadBezTo>
                <a:quadBezTo>
                  <a:pt x="3462" y="478"/>
                  <a:pt x="3490" y="458"/>
                </a:quadBezTo>
                <a:quadBezTo>
                  <a:pt x="3519" y="439"/>
                  <a:pt x="3554" y="430"/>
                </a:quadBezTo>
                <a:quadBezTo>
                  <a:pt x="3580" y="423"/>
                  <a:pt x="3632" y="416"/>
                </a:quadBezTo>
                <a:quadBezTo>
                  <a:pt x="3738" y="404"/>
                  <a:pt x="3789" y="386"/>
                </a:quadBezTo>
                <a:quadBezTo>
                  <a:pt x="3789" y="368"/>
                  <a:pt x="3789" y="363"/>
                </a:quadBezTo>
                <a:quadBezTo>
                  <a:pt x="3789" y="310"/>
                  <a:pt x="3764" y="288"/>
                </a:quadBezTo>
                <a:quadBezTo>
                  <a:pt x="3730" y="258"/>
                  <a:pt x="3664" y="258"/>
                </a:quadBezTo>
                <a:quadBezTo>
                  <a:pt x="3602" y="258"/>
                  <a:pt x="3572" y="280"/>
                </a:quadBezTo>
                <a:quadBezTo>
                  <a:pt x="3543" y="301"/>
                  <a:pt x="3529" y="356"/>
                </a:quadBezTo>
                <a:lnTo>
                  <a:pt x="3443" y="345"/>
                </a:lnTo>
                <a:quadBezTo>
                  <a:pt x="3455" y="290"/>
                  <a:pt x="3481" y="256"/>
                </a:quadBezTo>
                <a:quadBezTo>
                  <a:pt x="3508" y="222"/>
                  <a:pt x="3559" y="203"/>
                </a:quadBezTo>
                <a:quadBezTo>
                  <a:pt x="3610" y="185"/>
                  <a:pt x="3677" y="185"/>
                </a:quadBezTo>
                <a:quadBezTo>
                  <a:pt x="3743" y="185"/>
                  <a:pt x="3785" y="201"/>
                </a:quadBezTo>
                <a:quadBezTo>
                  <a:pt x="3826" y="216"/>
                  <a:pt x="3846" y="240"/>
                </a:quadBezTo>
                <a:quadBezTo>
                  <a:pt x="3865" y="264"/>
                  <a:pt x="3873" y="300"/>
                </a:quadBezTo>
                <a:quadBezTo>
                  <a:pt x="3877" y="322"/>
                  <a:pt x="3877" y="381"/>
                </a:quadBezTo>
                <a:lnTo>
                  <a:pt x="3877" y="498"/>
                </a:lnTo>
                <a:quadBezTo>
                  <a:pt x="3877" y="621"/>
                  <a:pt x="3883" y="653"/>
                </a:quadBezTo>
                <a:quadBezTo>
                  <a:pt x="3889" y="686"/>
                  <a:pt x="3905" y="715"/>
                </a:quadBezTo>
                <a:lnTo>
                  <a:pt x="3813" y="715"/>
                </a:lnTo>
                <a:quadBezTo>
                  <a:pt x="3800" y="688"/>
                  <a:pt x="3796" y="651"/>
                </a:quadBezTo>
                <a:close/>
                <a:moveTo>
                  <a:pt x="3789" y="455"/>
                </a:moveTo>
                <a:quadBezTo>
                  <a:pt x="3741" y="475"/>
                  <a:pt x="3645" y="488"/>
                </a:quadBezTo>
                <a:quadBezTo>
                  <a:pt x="3591" y="496"/>
                  <a:pt x="3568" y="506"/>
                </a:quadBezTo>
                <a:quadBezTo>
                  <a:pt x="3546" y="516"/>
                  <a:pt x="3534" y="534"/>
                </a:quadBezTo>
                <a:quadBezTo>
                  <a:pt x="3521" y="553"/>
                  <a:pt x="3521" y="576"/>
                </a:quadBezTo>
                <a:quadBezTo>
                  <a:pt x="3521" y="611"/>
                  <a:pt x="3548" y="635"/>
                </a:quadBezTo>
                <a:quadBezTo>
                  <a:pt x="3575" y="658"/>
                  <a:pt x="3626" y="658"/>
                </a:quadBezTo>
                <a:quadBezTo>
                  <a:pt x="3677" y="658"/>
                  <a:pt x="3716" y="636"/>
                </a:quadBezTo>
                <a:quadBezTo>
                  <a:pt x="3756" y="614"/>
                  <a:pt x="3774" y="575"/>
                </a:quadBezTo>
                <a:quadBezTo>
                  <a:pt x="3789" y="545"/>
                  <a:pt x="3789" y="487"/>
                </a:quadBezTo>
                <a:lnTo>
                  <a:pt x="3789" y="455"/>
                </a:lnTo>
                <a:close/>
                <a:moveTo>
                  <a:pt x="4292" y="101"/>
                </a:moveTo>
                <a:lnTo>
                  <a:pt x="4292" y="0"/>
                </a:lnTo>
                <a:lnTo>
                  <a:pt x="4380" y="0"/>
                </a:lnTo>
                <a:lnTo>
                  <a:pt x="4380" y="101"/>
                </a:lnTo>
                <a:lnTo>
                  <a:pt x="4292" y="101"/>
                </a:lnTo>
                <a:close/>
                <a:moveTo>
                  <a:pt x="4292" y="715"/>
                </a:moveTo>
                <a:lnTo>
                  <a:pt x="4292" y="197"/>
                </a:lnTo>
                <a:lnTo>
                  <a:pt x="4380" y="197"/>
                </a:lnTo>
                <a:lnTo>
                  <a:pt x="4380" y="715"/>
                </a:lnTo>
                <a:lnTo>
                  <a:pt x="4292" y="715"/>
                </a:lnTo>
                <a:close/>
                <a:moveTo>
                  <a:pt x="4479" y="561"/>
                </a:moveTo>
                <a:lnTo>
                  <a:pt x="4565" y="547"/>
                </a:lnTo>
                <a:quadBezTo>
                  <a:pt x="4573" y="599"/>
                  <a:pt x="4606" y="627"/>
                </a:quadBezTo>
                <a:quadBezTo>
                  <a:pt x="4640" y="655"/>
                  <a:pt x="4700" y="655"/>
                </a:quadBezTo>
                <a:quadBezTo>
                  <a:pt x="4760" y="655"/>
                  <a:pt x="4790" y="630"/>
                </a:quadBezTo>
                <a:quadBezTo>
                  <a:pt x="4819" y="605"/>
                  <a:pt x="4819" y="572"/>
                </a:quadBezTo>
                <a:quadBezTo>
                  <a:pt x="4819" y="542"/>
                  <a:pt x="4793" y="525"/>
                </a:quadBezTo>
                <a:quadBezTo>
                  <a:pt x="4775" y="514"/>
                  <a:pt x="4703" y="496"/>
                </a:quadBezTo>
                <a:quadBezTo>
                  <a:pt x="4606" y="471"/>
                  <a:pt x="4569" y="453"/>
                </a:quadBezTo>
                <a:quadBezTo>
                  <a:pt x="4532" y="436"/>
                  <a:pt x="4512" y="404"/>
                </a:quadBezTo>
                <a:quadBezTo>
                  <a:pt x="4493" y="373"/>
                  <a:pt x="4493" y="334"/>
                </a:quadBezTo>
                <a:quadBezTo>
                  <a:pt x="4493" y="300"/>
                  <a:pt x="4509" y="270"/>
                </a:quadBezTo>
                <a:quadBezTo>
                  <a:pt x="4525" y="241"/>
                  <a:pt x="4552" y="221"/>
                </a:quadBezTo>
                <a:quadBezTo>
                  <a:pt x="4573" y="206"/>
                  <a:pt x="4608" y="196"/>
                </a:quadBezTo>
                <a:quadBezTo>
                  <a:pt x="4644" y="185"/>
                  <a:pt x="4684" y="185"/>
                </a:quadBezTo>
                <a:quadBezTo>
                  <a:pt x="4745" y="185"/>
                  <a:pt x="4791" y="203"/>
                </a:quadBezTo>
                <a:quadBezTo>
                  <a:pt x="4837" y="220"/>
                  <a:pt x="4859" y="250"/>
                </a:quadBezTo>
                <a:quadBezTo>
                  <a:pt x="4881" y="280"/>
                  <a:pt x="4890" y="331"/>
                </a:quadBezTo>
                <a:lnTo>
                  <a:pt x="4804" y="342"/>
                </a:lnTo>
                <a:quadBezTo>
                  <a:pt x="4798" y="302"/>
                  <a:pt x="4770" y="280"/>
                </a:quadBezTo>
                <a:quadBezTo>
                  <a:pt x="4742" y="257"/>
                  <a:pt x="4690" y="257"/>
                </a:quadBezTo>
                <a:quadBezTo>
                  <a:pt x="4630" y="257"/>
                  <a:pt x="4604" y="277"/>
                </a:quadBezTo>
                <a:quadBezTo>
                  <a:pt x="4578" y="297"/>
                  <a:pt x="4578" y="324"/>
                </a:quadBezTo>
                <a:quadBezTo>
                  <a:pt x="4578" y="341"/>
                  <a:pt x="4589" y="355"/>
                </a:quadBezTo>
                <a:quadBezTo>
                  <a:pt x="4600" y="369"/>
                  <a:pt x="4623" y="378"/>
                </a:quadBezTo>
                <a:quadBezTo>
                  <a:pt x="4636" y="383"/>
                  <a:pt x="4700" y="401"/>
                </a:quadBezTo>
                <a:quadBezTo>
                  <a:pt x="4793" y="426"/>
                  <a:pt x="4830" y="442"/>
                </a:quadBezTo>
                <a:quadBezTo>
                  <a:pt x="4867" y="458"/>
                  <a:pt x="4888" y="488"/>
                </a:quadBezTo>
                <a:quadBezTo>
                  <a:pt x="4909" y="518"/>
                  <a:pt x="4909" y="563"/>
                </a:quadBezTo>
                <a:quadBezTo>
                  <a:pt x="4909" y="607"/>
                  <a:pt x="4883" y="646"/>
                </a:quadBezTo>
                <a:quadBezTo>
                  <a:pt x="4858" y="685"/>
                  <a:pt x="4810" y="706"/>
                </a:quadBezTo>
                <a:quadBezTo>
                  <a:pt x="4761" y="727"/>
                  <a:pt x="4700" y="727"/>
                </a:quadBezTo>
                <a:quadBezTo>
                  <a:pt x="4599" y="727"/>
                  <a:pt x="4546" y="685"/>
                </a:quadBezTo>
                <a:quadBezTo>
                  <a:pt x="4493" y="643"/>
                  <a:pt x="4479" y="561"/>
                </a:quadBezTo>
                <a:close/>
                <a:moveTo>
                  <a:pt x="5630" y="651"/>
                </a:moveTo>
                <a:quadBezTo>
                  <a:pt x="5581" y="693"/>
                  <a:pt x="5536" y="710"/>
                </a:quadBezTo>
                <a:quadBezTo>
                  <a:pt x="5491" y="727"/>
                  <a:pt x="5439" y="727"/>
                </a:quadBezTo>
                <a:quadBezTo>
                  <a:pt x="5354" y="727"/>
                  <a:pt x="5308" y="685"/>
                </a:quadBezTo>
                <a:quadBezTo>
                  <a:pt x="5262" y="644"/>
                  <a:pt x="5262" y="579"/>
                </a:quadBezTo>
                <a:quadBezTo>
                  <a:pt x="5262" y="541"/>
                  <a:pt x="5279" y="509"/>
                </a:quadBezTo>
                <a:quadBezTo>
                  <a:pt x="5296" y="478"/>
                  <a:pt x="5324" y="458"/>
                </a:quadBezTo>
                <a:quadBezTo>
                  <a:pt x="5353" y="439"/>
                  <a:pt x="5388" y="430"/>
                </a:quadBezTo>
                <a:quadBezTo>
                  <a:pt x="5414" y="423"/>
                  <a:pt x="5466" y="416"/>
                </a:quadBezTo>
                <a:quadBezTo>
                  <a:pt x="5572" y="404"/>
                  <a:pt x="5623" y="386"/>
                </a:quadBezTo>
                <a:quadBezTo>
                  <a:pt x="5623" y="368"/>
                  <a:pt x="5623" y="363"/>
                </a:quadBezTo>
                <a:quadBezTo>
                  <a:pt x="5623" y="310"/>
                  <a:pt x="5598" y="288"/>
                </a:quadBezTo>
                <a:quadBezTo>
                  <a:pt x="5564" y="258"/>
                  <a:pt x="5498" y="258"/>
                </a:quadBezTo>
                <a:quadBezTo>
                  <a:pt x="5436" y="258"/>
                  <a:pt x="5406" y="280"/>
                </a:quadBezTo>
                <a:quadBezTo>
                  <a:pt x="5377" y="301"/>
                  <a:pt x="5363" y="356"/>
                </a:quadBezTo>
                <a:lnTo>
                  <a:pt x="5277" y="345"/>
                </a:lnTo>
                <a:quadBezTo>
                  <a:pt x="5289" y="290"/>
                  <a:pt x="5315" y="256"/>
                </a:quadBezTo>
                <a:quadBezTo>
                  <a:pt x="5342" y="222"/>
                  <a:pt x="5393" y="203"/>
                </a:quadBezTo>
                <a:quadBezTo>
                  <a:pt x="5444" y="185"/>
                  <a:pt x="5511" y="185"/>
                </a:quadBezTo>
                <a:quadBezTo>
                  <a:pt x="5577" y="185"/>
                  <a:pt x="5619" y="201"/>
                </a:quadBezTo>
                <a:quadBezTo>
                  <a:pt x="5660" y="216"/>
                  <a:pt x="5680" y="240"/>
                </a:quadBezTo>
                <a:quadBezTo>
                  <a:pt x="5699" y="264"/>
                  <a:pt x="5707" y="300"/>
                </a:quadBezTo>
                <a:quadBezTo>
                  <a:pt x="5711" y="322"/>
                  <a:pt x="5711" y="381"/>
                </a:quadBezTo>
                <a:lnTo>
                  <a:pt x="5711" y="498"/>
                </a:lnTo>
                <a:quadBezTo>
                  <a:pt x="5711" y="621"/>
                  <a:pt x="5717" y="653"/>
                </a:quadBezTo>
                <a:quadBezTo>
                  <a:pt x="5723" y="686"/>
                  <a:pt x="5739" y="715"/>
                </a:quadBezTo>
                <a:lnTo>
                  <a:pt x="5647" y="715"/>
                </a:lnTo>
                <a:quadBezTo>
                  <a:pt x="5634" y="688"/>
                  <a:pt x="5630" y="651"/>
                </a:quadBezTo>
                <a:close/>
                <a:moveTo>
                  <a:pt x="5623" y="455"/>
                </a:moveTo>
                <a:quadBezTo>
                  <a:pt x="5575" y="475"/>
                  <a:pt x="5479" y="488"/>
                </a:quadBezTo>
                <a:quadBezTo>
                  <a:pt x="5425" y="496"/>
                  <a:pt x="5402" y="506"/>
                </a:quadBezTo>
                <a:quadBezTo>
                  <a:pt x="5380" y="516"/>
                  <a:pt x="5368" y="534"/>
                </a:quadBezTo>
                <a:quadBezTo>
                  <a:pt x="5355" y="553"/>
                  <a:pt x="5355" y="576"/>
                </a:quadBezTo>
                <a:quadBezTo>
                  <a:pt x="5355" y="611"/>
                  <a:pt x="5382" y="635"/>
                </a:quadBezTo>
                <a:quadBezTo>
                  <a:pt x="5409" y="658"/>
                  <a:pt x="5460" y="658"/>
                </a:quadBezTo>
                <a:quadBezTo>
                  <a:pt x="5511" y="658"/>
                  <a:pt x="5550" y="636"/>
                </a:quadBezTo>
                <a:quadBezTo>
                  <a:pt x="5590" y="614"/>
                  <a:pt x="5608" y="575"/>
                </a:quadBezTo>
                <a:quadBezTo>
                  <a:pt x="5623" y="545"/>
                  <a:pt x="5623" y="487"/>
                </a:quadBezTo>
                <a:lnTo>
                  <a:pt x="5623" y="455"/>
                </a:lnTo>
                <a:close/>
                <a:moveTo>
                  <a:pt x="6207" y="715"/>
                </a:moveTo>
                <a:lnTo>
                  <a:pt x="6125" y="715"/>
                </a:lnTo>
                <a:lnTo>
                  <a:pt x="6125" y="0"/>
                </a:lnTo>
                <a:lnTo>
                  <a:pt x="6213" y="0"/>
                </a:lnTo>
                <a:lnTo>
                  <a:pt x="6213" y="255"/>
                </a:lnTo>
                <a:quadBezTo>
                  <a:pt x="6269" y="185"/>
                  <a:pt x="6355" y="185"/>
                </a:quadBezTo>
                <a:quadBezTo>
                  <a:pt x="6403" y="185"/>
                  <a:pt x="6445" y="204"/>
                </a:quadBezTo>
                <a:quadBezTo>
                  <a:pt x="6488" y="224"/>
                  <a:pt x="6516" y="259"/>
                </a:quadBezTo>
                <a:quadBezTo>
                  <a:pt x="6543" y="293"/>
                  <a:pt x="6559" y="343"/>
                </a:quadBezTo>
                <a:quadBezTo>
                  <a:pt x="6575" y="392"/>
                  <a:pt x="6575" y="448"/>
                </a:quadBezTo>
                <a:quadBezTo>
                  <a:pt x="6575" y="582"/>
                  <a:pt x="6509" y="654"/>
                </a:quadBezTo>
                <a:quadBezTo>
                  <a:pt x="6443" y="727"/>
                  <a:pt x="6351" y="727"/>
                </a:quadBezTo>
                <a:quadBezTo>
                  <a:pt x="6259" y="727"/>
                  <a:pt x="6207" y="650"/>
                </a:quadBezTo>
                <a:lnTo>
                  <a:pt x="6207" y="715"/>
                </a:lnTo>
                <a:close/>
                <a:moveTo>
                  <a:pt x="6206" y="452"/>
                </a:moveTo>
                <a:quadBezTo>
                  <a:pt x="6206" y="545"/>
                  <a:pt x="6231" y="587"/>
                </a:quadBezTo>
                <a:quadBezTo>
                  <a:pt x="6272" y="655"/>
                  <a:pt x="6343" y="655"/>
                </a:quadBezTo>
                <a:quadBezTo>
                  <a:pt x="6401" y="655"/>
                  <a:pt x="6443" y="605"/>
                </a:quadBezTo>
                <a:quadBezTo>
                  <a:pt x="6485" y="555"/>
                  <a:pt x="6485" y="456"/>
                </a:quadBezTo>
                <a:quadBezTo>
                  <a:pt x="6485" y="354"/>
                  <a:pt x="6444" y="306"/>
                </a:quadBezTo>
                <a:quadBezTo>
                  <a:pt x="6404" y="257"/>
                  <a:pt x="6347" y="257"/>
                </a:quadBezTo>
                <a:quadBezTo>
                  <a:pt x="6290" y="257"/>
                  <a:pt x="6248" y="307"/>
                </a:quadBezTo>
                <a:quadBezTo>
                  <a:pt x="6206" y="357"/>
                  <a:pt x="6206" y="452"/>
                </a:quadBezTo>
                <a:close/>
                <a:moveTo>
                  <a:pt x="6682" y="101"/>
                </a:moveTo>
                <a:lnTo>
                  <a:pt x="6682" y="0"/>
                </a:lnTo>
                <a:lnTo>
                  <a:pt x="6770" y="0"/>
                </a:lnTo>
                <a:lnTo>
                  <a:pt x="6770" y="101"/>
                </a:lnTo>
                <a:lnTo>
                  <a:pt x="6682" y="101"/>
                </a:lnTo>
                <a:close/>
                <a:moveTo>
                  <a:pt x="6682" y="715"/>
                </a:moveTo>
                <a:lnTo>
                  <a:pt x="6682" y="197"/>
                </a:lnTo>
                <a:lnTo>
                  <a:pt x="6770" y="197"/>
                </a:lnTo>
                <a:lnTo>
                  <a:pt x="6770" y="715"/>
                </a:lnTo>
                <a:lnTo>
                  <a:pt x="6682" y="715"/>
                </a:lnTo>
                <a:close/>
                <a:moveTo>
                  <a:pt x="6888" y="758"/>
                </a:moveTo>
                <a:lnTo>
                  <a:pt x="6973" y="771"/>
                </a:lnTo>
                <a:quadBezTo>
                  <a:pt x="6979" y="811"/>
                  <a:pt x="7003" y="829"/>
                </a:quadBezTo>
                <a:quadBezTo>
                  <a:pt x="7036" y="853"/>
                  <a:pt x="7092" y="853"/>
                </a:quadBezTo>
                <a:quadBezTo>
                  <a:pt x="7153" y="853"/>
                  <a:pt x="7187" y="829"/>
                </a:quadBezTo>
                <a:quadBezTo>
                  <a:pt x="7220" y="804"/>
                  <a:pt x="7231" y="760"/>
                </a:quadBezTo>
                <a:quadBezTo>
                  <a:pt x="7238" y="733"/>
                  <a:pt x="7238" y="647"/>
                </a:quadBezTo>
                <a:quadBezTo>
                  <a:pt x="7180" y="715"/>
                  <a:pt x="7094" y="715"/>
                </a:quadBezTo>
                <a:quadBezTo>
                  <a:pt x="6987" y="715"/>
                  <a:pt x="6929" y="638"/>
                </a:quadBezTo>
                <a:quadBezTo>
                  <a:pt x="6870" y="561"/>
                  <a:pt x="6870" y="453"/>
                </a:quadBezTo>
                <a:quadBezTo>
                  <a:pt x="6870" y="379"/>
                  <a:pt x="6897" y="316"/>
                </a:quadBezTo>
                <a:quadBezTo>
                  <a:pt x="6924" y="253"/>
                  <a:pt x="6975" y="219"/>
                </a:quadBezTo>
                <a:quadBezTo>
                  <a:pt x="7026" y="185"/>
                  <a:pt x="7095" y="185"/>
                </a:quadBezTo>
                <a:quadBezTo>
                  <a:pt x="7187" y="185"/>
                  <a:pt x="7246" y="259"/>
                </a:quadBezTo>
                <a:lnTo>
                  <a:pt x="7246" y="197"/>
                </a:lnTo>
                <a:lnTo>
                  <a:pt x="7327" y="197"/>
                </a:lnTo>
                <a:lnTo>
                  <a:pt x="7327" y="645"/>
                </a:lnTo>
                <a:quadBezTo>
                  <a:pt x="7327" y="766"/>
                  <a:pt x="7302" y="817"/>
                </a:quadBezTo>
                <a:quadBezTo>
                  <a:pt x="7278" y="867"/>
                  <a:pt x="7224" y="896"/>
                </a:quadBezTo>
                <a:quadBezTo>
                  <a:pt x="7171" y="926"/>
                  <a:pt x="7093" y="926"/>
                </a:quadBezTo>
                <a:quadBezTo>
                  <a:pt x="7000" y="926"/>
                  <a:pt x="6943" y="884"/>
                </a:quadBezTo>
                <a:quadBezTo>
                  <a:pt x="6886" y="842"/>
                  <a:pt x="6888" y="758"/>
                </a:quadBezTo>
                <a:close/>
                <a:moveTo>
                  <a:pt x="6960" y="447"/>
                </a:moveTo>
                <a:quadBezTo>
                  <a:pt x="6960" y="549"/>
                  <a:pt x="7001" y="596"/>
                </a:quadBezTo>
                <a:quadBezTo>
                  <a:pt x="7041" y="643"/>
                  <a:pt x="7103" y="643"/>
                </a:quadBezTo>
                <a:quadBezTo>
                  <a:pt x="7163" y="643"/>
                  <a:pt x="7204" y="596"/>
                </a:quadBezTo>
                <a:quadBezTo>
                  <a:pt x="7245" y="549"/>
                  <a:pt x="7245" y="450"/>
                </a:quadBezTo>
                <a:quadBezTo>
                  <a:pt x="7245" y="354"/>
                  <a:pt x="7203" y="306"/>
                </a:quadBezTo>
                <a:quadBezTo>
                  <a:pt x="7161" y="258"/>
                  <a:pt x="7101" y="258"/>
                </a:quadBezTo>
                <a:quadBezTo>
                  <a:pt x="7042" y="258"/>
                  <a:pt x="7001" y="305"/>
                </a:quadBezTo>
                <a:quadBezTo>
                  <a:pt x="6960" y="353"/>
                  <a:pt x="6960" y="447"/>
                </a:quadBezTo>
                <a:close/>
                <a:moveTo>
                  <a:pt x="7738" y="914"/>
                </a:moveTo>
                <a:lnTo>
                  <a:pt x="7738" y="197"/>
                </a:lnTo>
                <a:lnTo>
                  <a:pt x="7818" y="197"/>
                </a:lnTo>
                <a:lnTo>
                  <a:pt x="7818" y="264"/>
                </a:lnTo>
                <a:quadBezTo>
                  <a:pt x="7846" y="225"/>
                  <a:pt x="7882" y="205"/>
                </a:quadBezTo>
                <a:quadBezTo>
                  <a:pt x="7917" y="185"/>
                  <a:pt x="7968" y="185"/>
                </a:quadBezTo>
                <a:quadBezTo>
                  <a:pt x="8035" y="185"/>
                  <a:pt x="8085" y="219"/>
                </a:quadBezTo>
                <a:quadBezTo>
                  <a:pt x="8136" y="253"/>
                  <a:pt x="8162" y="316"/>
                </a:quadBezTo>
                <a:quadBezTo>
                  <a:pt x="8188" y="378"/>
                  <a:pt x="8188" y="452"/>
                </a:quadBezTo>
                <a:quadBezTo>
                  <a:pt x="8188" y="532"/>
                  <a:pt x="8159" y="596"/>
                </a:quadBezTo>
                <a:quadBezTo>
                  <a:pt x="8131" y="659"/>
                  <a:pt x="8076" y="693"/>
                </a:quadBezTo>
                <a:quadBezTo>
                  <a:pt x="8022" y="727"/>
                  <a:pt x="7962" y="727"/>
                </a:quadBezTo>
                <a:quadBezTo>
                  <a:pt x="7918" y="727"/>
                  <a:pt x="7883" y="708"/>
                </a:quadBezTo>
                <a:quadBezTo>
                  <a:pt x="7848" y="690"/>
                  <a:pt x="7826" y="662"/>
                </a:quadBezTo>
                <a:lnTo>
                  <a:pt x="7826" y="914"/>
                </a:lnTo>
                <a:lnTo>
                  <a:pt x="7738" y="914"/>
                </a:lnTo>
                <a:close/>
                <a:moveTo>
                  <a:pt x="7817" y="459"/>
                </a:moveTo>
                <a:quadBezTo>
                  <a:pt x="7817" y="559"/>
                  <a:pt x="7858" y="607"/>
                </a:quadBezTo>
                <a:quadBezTo>
                  <a:pt x="7898" y="655"/>
                  <a:pt x="7956" y="655"/>
                </a:quadBezTo>
                <a:quadBezTo>
                  <a:pt x="8015" y="655"/>
                  <a:pt x="8056" y="605"/>
                </a:quadBezTo>
                <a:quadBezTo>
                  <a:pt x="8098" y="556"/>
                  <a:pt x="8098" y="452"/>
                </a:quadBezTo>
                <a:quadBezTo>
                  <a:pt x="8098" y="353"/>
                  <a:pt x="8057" y="303"/>
                </a:quadBezTo>
                <a:quadBezTo>
                  <a:pt x="8017" y="254"/>
                  <a:pt x="7960" y="254"/>
                </a:quadBezTo>
                <a:quadBezTo>
                  <a:pt x="7904" y="254"/>
                  <a:pt x="7861" y="306"/>
                </a:quadBezTo>
                <a:quadBezTo>
                  <a:pt x="7817" y="359"/>
                  <a:pt x="7817" y="459"/>
                </a:quadBezTo>
                <a:close/>
                <a:moveTo>
                  <a:pt x="8293" y="715"/>
                </a:moveTo>
                <a:lnTo>
                  <a:pt x="8293" y="197"/>
                </a:lnTo>
                <a:lnTo>
                  <a:pt x="8372" y="197"/>
                </a:lnTo>
                <a:lnTo>
                  <a:pt x="8372" y="275"/>
                </a:lnTo>
                <a:quadBezTo>
                  <a:pt x="8402" y="220"/>
                  <a:pt x="8428" y="203"/>
                </a:quadBezTo>
                <a:quadBezTo>
                  <a:pt x="8454" y="185"/>
                  <a:pt x="8484" y="185"/>
                </a:quadBezTo>
                <a:quadBezTo>
                  <a:pt x="8529" y="185"/>
                  <a:pt x="8575" y="213"/>
                </a:quadBezTo>
                <a:lnTo>
                  <a:pt x="8544" y="295"/>
                </a:lnTo>
                <a:quadBezTo>
                  <a:pt x="8512" y="276"/>
                  <a:pt x="8480" y="276"/>
                </a:quadBezTo>
                <a:quadBezTo>
                  <a:pt x="8451" y="276"/>
                  <a:pt x="8428" y="293"/>
                </a:quadBezTo>
                <a:quadBezTo>
                  <a:pt x="8405" y="311"/>
                  <a:pt x="8395" y="341"/>
                </a:quadBezTo>
                <a:quadBezTo>
                  <a:pt x="8381" y="388"/>
                  <a:pt x="8381" y="444"/>
                </a:quadBezTo>
                <a:lnTo>
                  <a:pt x="8381" y="715"/>
                </a:lnTo>
                <a:lnTo>
                  <a:pt x="8293" y="715"/>
                </a:lnTo>
                <a:close/>
                <a:moveTo>
                  <a:pt x="8594" y="456"/>
                </a:moveTo>
                <a:quadBezTo>
                  <a:pt x="8594" y="312"/>
                  <a:pt x="8674" y="243"/>
                </a:quadBezTo>
                <a:quadBezTo>
                  <a:pt x="8741" y="185"/>
                  <a:pt x="8837" y="185"/>
                </a:quadBezTo>
                <a:quadBezTo>
                  <a:pt x="8944" y="185"/>
                  <a:pt x="9012" y="255"/>
                </a:quadBezTo>
                <a:quadBezTo>
                  <a:pt x="9080" y="325"/>
                  <a:pt x="9080" y="449"/>
                </a:quadBezTo>
                <a:quadBezTo>
                  <a:pt x="9080" y="549"/>
                  <a:pt x="9050" y="606"/>
                </a:quadBezTo>
                <a:quadBezTo>
                  <a:pt x="9020" y="664"/>
                  <a:pt x="8963" y="695"/>
                </a:quadBezTo>
                <a:quadBezTo>
                  <a:pt x="8905" y="727"/>
                  <a:pt x="8837" y="727"/>
                </a:quadBezTo>
                <a:quadBezTo>
                  <a:pt x="8729" y="727"/>
                  <a:pt x="8661" y="657"/>
                </a:quadBezTo>
                <a:quadBezTo>
                  <a:pt x="8594" y="587"/>
                  <a:pt x="8594" y="456"/>
                </a:quadBezTo>
                <a:close/>
                <a:moveTo>
                  <a:pt x="8685" y="456"/>
                </a:moveTo>
                <a:quadBezTo>
                  <a:pt x="8685" y="556"/>
                  <a:pt x="8728" y="605"/>
                </a:quadBezTo>
                <a:quadBezTo>
                  <a:pt x="8771" y="655"/>
                  <a:pt x="8837" y="655"/>
                </a:quadBezTo>
                <a:quadBezTo>
                  <a:pt x="8903" y="655"/>
                  <a:pt x="8946" y="605"/>
                </a:quadBezTo>
                <a:quadBezTo>
                  <a:pt x="8990" y="555"/>
                  <a:pt x="8990" y="453"/>
                </a:quadBezTo>
                <a:quadBezTo>
                  <a:pt x="8990" y="357"/>
                  <a:pt x="8946" y="307"/>
                </a:quadBezTo>
                <a:quadBezTo>
                  <a:pt x="8902" y="258"/>
                  <a:pt x="8837" y="258"/>
                </a:quadBezTo>
                <a:quadBezTo>
                  <a:pt x="8771" y="258"/>
                  <a:pt x="8728" y="307"/>
                </a:quadBezTo>
                <a:quadBezTo>
                  <a:pt x="8685" y="356"/>
                  <a:pt x="8685" y="456"/>
                </a:quadBezTo>
                <a:close/>
                <a:moveTo>
                  <a:pt x="9264" y="715"/>
                </a:moveTo>
                <a:lnTo>
                  <a:pt x="9183" y="715"/>
                </a:lnTo>
                <a:lnTo>
                  <a:pt x="9183" y="0"/>
                </a:lnTo>
                <a:lnTo>
                  <a:pt x="9270" y="0"/>
                </a:lnTo>
                <a:lnTo>
                  <a:pt x="9270" y="255"/>
                </a:lnTo>
                <a:quadBezTo>
                  <a:pt x="9326" y="185"/>
                  <a:pt x="9413" y="185"/>
                </a:quadBezTo>
                <a:quadBezTo>
                  <a:pt x="9460" y="185"/>
                  <a:pt x="9503" y="204"/>
                </a:quadBezTo>
                <a:quadBezTo>
                  <a:pt x="9546" y="224"/>
                  <a:pt x="9573" y="259"/>
                </a:quadBezTo>
                <a:quadBezTo>
                  <a:pt x="9601" y="293"/>
                  <a:pt x="9617" y="343"/>
                </a:quadBezTo>
                <a:quadBezTo>
                  <a:pt x="9632" y="392"/>
                  <a:pt x="9632" y="448"/>
                </a:quadBezTo>
                <a:quadBezTo>
                  <a:pt x="9632" y="582"/>
                  <a:pt x="9566" y="654"/>
                </a:quadBezTo>
                <a:quadBezTo>
                  <a:pt x="9500" y="727"/>
                  <a:pt x="9408" y="727"/>
                </a:quadBezTo>
                <a:quadBezTo>
                  <a:pt x="9316" y="727"/>
                  <a:pt x="9264" y="650"/>
                </a:quadBezTo>
                <a:lnTo>
                  <a:pt x="9264" y="715"/>
                </a:lnTo>
                <a:close/>
                <a:moveTo>
                  <a:pt x="9263" y="452"/>
                </a:moveTo>
                <a:quadBezTo>
                  <a:pt x="9263" y="545"/>
                  <a:pt x="9289" y="587"/>
                </a:quadBezTo>
                <a:quadBezTo>
                  <a:pt x="9330" y="655"/>
                  <a:pt x="9401" y="655"/>
                </a:quadBezTo>
                <a:quadBezTo>
                  <a:pt x="9458" y="655"/>
                  <a:pt x="9500" y="605"/>
                </a:quadBezTo>
                <a:quadBezTo>
                  <a:pt x="9542" y="555"/>
                  <a:pt x="9542" y="456"/>
                </a:quadBezTo>
                <a:quadBezTo>
                  <a:pt x="9542" y="354"/>
                  <a:pt x="9502" y="306"/>
                </a:quadBezTo>
                <a:quadBezTo>
                  <a:pt x="9462" y="257"/>
                  <a:pt x="9405" y="257"/>
                </a:quadBezTo>
                <a:quadBezTo>
                  <a:pt x="9347" y="257"/>
                  <a:pt x="9305" y="307"/>
                </a:quadBezTo>
                <a:quadBezTo>
                  <a:pt x="9263" y="357"/>
                  <a:pt x="9263" y="452"/>
                </a:quadBezTo>
                <a:close/>
                <a:moveTo>
                  <a:pt x="9737" y="715"/>
                </a:moveTo>
                <a:lnTo>
                  <a:pt x="9737" y="0"/>
                </a:lnTo>
                <a:lnTo>
                  <a:pt x="9825" y="0"/>
                </a:lnTo>
                <a:lnTo>
                  <a:pt x="9825" y="715"/>
                </a:lnTo>
                <a:lnTo>
                  <a:pt x="9737" y="715"/>
                </a:lnTo>
                <a:close/>
                <a:moveTo>
                  <a:pt x="10316" y="548"/>
                </a:moveTo>
                <a:lnTo>
                  <a:pt x="10407" y="560"/>
                </a:lnTo>
                <a:quadBezTo>
                  <a:pt x="10386" y="639"/>
                  <a:pt x="10328" y="683"/>
                </a:quadBezTo>
                <a:quadBezTo>
                  <a:pt x="10270" y="727"/>
                  <a:pt x="10179" y="727"/>
                </a:quadBezTo>
                <a:quadBezTo>
                  <a:pt x="10065" y="727"/>
                  <a:pt x="9999" y="657"/>
                </a:quadBezTo>
                <a:quadBezTo>
                  <a:pt x="9932" y="587"/>
                  <a:pt x="9932" y="460"/>
                </a:quadBezTo>
                <a:quadBezTo>
                  <a:pt x="9932" y="330"/>
                  <a:pt x="10000" y="257"/>
                </a:quadBezTo>
                <a:quadBezTo>
                  <a:pt x="10067" y="185"/>
                  <a:pt x="10174" y="185"/>
                </a:quadBezTo>
                <a:quadBezTo>
                  <a:pt x="10278" y="185"/>
                  <a:pt x="10344" y="256"/>
                </a:quadBezTo>
                <a:quadBezTo>
                  <a:pt x="10410" y="327"/>
                  <a:pt x="10410" y="455"/>
                </a:quadBezTo>
                <a:quadBezTo>
                  <a:pt x="10410" y="463"/>
                  <a:pt x="10410" y="479"/>
                </a:quadBezTo>
                <a:lnTo>
                  <a:pt x="10023" y="479"/>
                </a:lnTo>
                <a:quadBezTo>
                  <a:pt x="10028" y="564"/>
                  <a:pt x="10071" y="609"/>
                </a:quadBezTo>
                <a:quadBezTo>
                  <a:pt x="10115" y="655"/>
                  <a:pt x="10180" y="655"/>
                </a:quadBezTo>
                <a:quadBezTo>
                  <a:pt x="10228" y="655"/>
                  <a:pt x="10262" y="629"/>
                </a:quadBezTo>
                <a:quadBezTo>
                  <a:pt x="10296" y="604"/>
                  <a:pt x="10316" y="548"/>
                </a:quadBezTo>
                <a:close/>
                <a:moveTo>
                  <a:pt x="10028" y="406"/>
                </a:moveTo>
                <a:lnTo>
                  <a:pt x="10317" y="406"/>
                </a:lnTo>
                <a:quadBezTo>
                  <a:pt x="10312" y="341"/>
                  <a:pt x="10284" y="308"/>
                </a:quadBezTo>
                <a:quadBezTo>
                  <a:pt x="10242" y="257"/>
                  <a:pt x="10175" y="257"/>
                </a:quadBezTo>
                <a:quadBezTo>
                  <a:pt x="10115" y="257"/>
                  <a:pt x="10073" y="298"/>
                </a:quadBezTo>
                <a:quadBezTo>
                  <a:pt x="10032" y="338"/>
                  <a:pt x="10028" y="406"/>
                </a:quadBezTo>
                <a:close/>
                <a:moveTo>
                  <a:pt x="10518" y="715"/>
                </a:moveTo>
                <a:lnTo>
                  <a:pt x="10518" y="197"/>
                </a:lnTo>
                <a:lnTo>
                  <a:pt x="10596" y="197"/>
                </a:lnTo>
                <a:lnTo>
                  <a:pt x="10596" y="270"/>
                </a:lnTo>
                <a:quadBezTo>
                  <a:pt x="10621" y="231"/>
                  <a:pt x="10661" y="208"/>
                </a:quadBezTo>
                <a:quadBezTo>
                  <a:pt x="10702" y="185"/>
                  <a:pt x="10753" y="185"/>
                </a:quadBezTo>
                <a:quadBezTo>
                  <a:pt x="10811" y="185"/>
                  <a:pt x="10848" y="209"/>
                </a:quadBezTo>
                <a:quadBezTo>
                  <a:pt x="10885" y="233"/>
                  <a:pt x="10900" y="276"/>
                </a:quadBezTo>
                <a:quadBezTo>
                  <a:pt x="10961" y="185"/>
                  <a:pt x="11060" y="185"/>
                </a:quadBezTo>
                <a:quadBezTo>
                  <a:pt x="11137" y="185"/>
                  <a:pt x="11179" y="228"/>
                </a:quadBezTo>
                <a:quadBezTo>
                  <a:pt x="11220" y="270"/>
                  <a:pt x="11220" y="359"/>
                </a:quadBezTo>
                <a:lnTo>
                  <a:pt x="11220" y="715"/>
                </a:lnTo>
                <a:lnTo>
                  <a:pt x="11133" y="715"/>
                </a:lnTo>
                <a:lnTo>
                  <a:pt x="11133" y="389"/>
                </a:lnTo>
                <a:quadBezTo>
                  <a:pt x="11133" y="336"/>
                  <a:pt x="11124" y="313"/>
                </a:quadBezTo>
                <a:quadBezTo>
                  <a:pt x="11116" y="290"/>
                  <a:pt x="11093" y="275"/>
                </a:quadBezTo>
                <a:quadBezTo>
                  <a:pt x="11071" y="261"/>
                  <a:pt x="11041" y="261"/>
                </a:quadBezTo>
                <a:quadBezTo>
                  <a:pt x="10986" y="261"/>
                  <a:pt x="10950" y="298"/>
                </a:quadBezTo>
                <a:quadBezTo>
                  <a:pt x="10914" y="334"/>
                  <a:pt x="10914" y="414"/>
                </a:quadBezTo>
                <a:lnTo>
                  <a:pt x="10914" y="715"/>
                </a:lnTo>
                <a:lnTo>
                  <a:pt x="10826" y="715"/>
                </a:lnTo>
                <a:lnTo>
                  <a:pt x="10826" y="378"/>
                </a:lnTo>
                <a:quadBezTo>
                  <a:pt x="10826" y="320"/>
                  <a:pt x="10804" y="291"/>
                </a:quadBezTo>
                <a:quadBezTo>
                  <a:pt x="10783" y="261"/>
                  <a:pt x="10734" y="261"/>
                </a:quadBezTo>
                <a:quadBezTo>
                  <a:pt x="10697" y="261"/>
                  <a:pt x="10665" y="281"/>
                </a:quadBezTo>
                <a:quadBezTo>
                  <a:pt x="10634" y="300"/>
                  <a:pt x="10620" y="338"/>
                </a:quadBezTo>
                <a:quadBezTo>
                  <a:pt x="10605" y="375"/>
                  <a:pt x="10605" y="446"/>
                </a:quadBezTo>
                <a:lnTo>
                  <a:pt x="10605" y="715"/>
                </a:lnTo>
                <a:lnTo>
                  <a:pt x="10518" y="715"/>
                </a:lnTo>
                <a:close/>
                <a:moveTo>
                  <a:pt x="11375" y="715"/>
                </a:moveTo>
                <a:lnTo>
                  <a:pt x="11375" y="615"/>
                </a:lnTo>
                <a:lnTo>
                  <a:pt x="11476" y="615"/>
                </a:lnTo>
                <a:lnTo>
                  <a:pt x="11476" y="715"/>
                </a:lnTo>
                <a:lnTo>
                  <a:pt x="11375" y="715"/>
                </a:lnTo>
                <a:close/>
                <a:moveTo>
                  <a:pt x="11653" y="715"/>
                </a:moveTo>
                <a:lnTo>
                  <a:pt x="11653" y="615"/>
                </a:lnTo>
                <a:lnTo>
                  <a:pt x="11753" y="615"/>
                </a:lnTo>
                <a:lnTo>
                  <a:pt x="11753" y="715"/>
                </a:lnTo>
                <a:lnTo>
                  <a:pt x="11653" y="715"/>
                </a:lnTo>
                <a:close/>
                <a:moveTo>
                  <a:pt x="11931" y="715"/>
                </a:moveTo>
                <a:lnTo>
                  <a:pt x="11931" y="615"/>
                </a:lnTo>
                <a:lnTo>
                  <a:pt x="12031" y="615"/>
                </a:lnTo>
                <a:lnTo>
                  <a:pt x="12031" y="715"/>
                </a:lnTo>
                <a:lnTo>
                  <a:pt x="11931" y="715"/>
                </a:lnTo>
                <a:close/>
              </a:path>
            </a:pathLst>
          </a:custGeom>
          <a:solidFill>
            <a:srgbClr val="F3F3F3"/>
          </a:solidFill>
          <a:ln w="19050" cap="flat">
            <a:solidFill>
              <a:srgbClr val="A4C2F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9" name="Shape 179"/>
          <p:cNvSpPr/>
          <p:nvPr/>
        </p:nvSpPr>
        <p:spPr>
          <a:xfrm>
            <a:off x="1895356" y="2659097"/>
            <a:ext cx="5787342" cy="385822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/>
        </p:nvSpPr>
        <p:spPr>
          <a:xfrm>
            <a:off x="508688" y="4951582"/>
            <a:ext cx="8126623" cy="1295152"/>
          </a:xfrm>
          <a:custGeom>
            <a:avLst/>
            <a:gdLst/>
            <a:ahLst/>
            <a:cxnLst/>
            <a:rect l="0" t="0" r="0" b="0"/>
            <a:pathLst>
              <a:path w="11034" h="926" extrusionOk="0">
                <a:moveTo>
                  <a:pt x="0" y="715"/>
                </a:moveTo>
                <a:lnTo>
                  <a:pt x="274" y="0"/>
                </a:lnTo>
                <a:lnTo>
                  <a:pt x="376" y="0"/>
                </a:lnTo>
                <a:lnTo>
                  <a:pt x="669" y="715"/>
                </a:lnTo>
                <a:lnTo>
                  <a:pt x="562" y="715"/>
                </a:lnTo>
                <a:lnTo>
                  <a:pt x="478" y="499"/>
                </a:lnTo>
                <a:lnTo>
                  <a:pt x="179" y="499"/>
                </a:lnTo>
                <a:lnTo>
                  <a:pt x="100" y="715"/>
                </a:lnTo>
                <a:lnTo>
                  <a:pt x="0" y="715"/>
                </a:lnTo>
                <a:close/>
                <a:moveTo>
                  <a:pt x="206" y="421"/>
                </a:moveTo>
                <a:lnTo>
                  <a:pt x="449" y="421"/>
                </a:lnTo>
                <a:lnTo>
                  <a:pt x="374" y="223"/>
                </a:lnTo>
                <a:quadBezTo>
                  <a:pt x="340" y="133"/>
                  <a:pt x="323" y="75"/>
                </a:quadBezTo>
                <a:quadBezTo>
                  <a:pt x="310" y="144"/>
                  <a:pt x="285" y="211"/>
                </a:quadBezTo>
                <a:lnTo>
                  <a:pt x="206" y="421"/>
                </a:lnTo>
                <a:close/>
                <a:moveTo>
                  <a:pt x="734" y="715"/>
                </a:moveTo>
                <a:lnTo>
                  <a:pt x="734" y="197"/>
                </a:lnTo>
                <a:lnTo>
                  <a:pt x="813" y="197"/>
                </a:lnTo>
                <a:lnTo>
                  <a:pt x="813" y="270"/>
                </a:lnTo>
                <a:quadBezTo>
                  <a:pt x="870" y="185"/>
                  <a:pt x="978" y="185"/>
                </a:quadBezTo>
                <a:quadBezTo>
                  <a:pt x="1025" y="185"/>
                  <a:pt x="1064" y="202"/>
                </a:quadBezTo>
                <a:quadBezTo>
                  <a:pt x="1104" y="219"/>
                  <a:pt x="1123" y="246"/>
                </a:quadBezTo>
                <a:quadBezTo>
                  <a:pt x="1143" y="273"/>
                  <a:pt x="1150" y="311"/>
                </a:quadBezTo>
                <a:quadBezTo>
                  <a:pt x="1155" y="335"/>
                  <a:pt x="1155" y="396"/>
                </a:quadBezTo>
                <a:lnTo>
                  <a:pt x="1155" y="715"/>
                </a:lnTo>
                <a:lnTo>
                  <a:pt x="1067" y="715"/>
                </a:lnTo>
                <a:lnTo>
                  <a:pt x="1067" y="400"/>
                </a:lnTo>
                <a:quadBezTo>
                  <a:pt x="1067" y="346"/>
                  <a:pt x="1057" y="320"/>
                </a:quadBezTo>
                <a:quadBezTo>
                  <a:pt x="1047" y="293"/>
                  <a:pt x="1021" y="277"/>
                </a:quadBezTo>
                <a:quadBezTo>
                  <a:pt x="995" y="261"/>
                  <a:pt x="959" y="261"/>
                </a:quadBezTo>
                <a:quadBezTo>
                  <a:pt x="903" y="261"/>
                  <a:pt x="862" y="297"/>
                </a:quadBezTo>
                <a:quadBezTo>
                  <a:pt x="822" y="333"/>
                  <a:pt x="822" y="432"/>
                </a:quadBezTo>
                <a:lnTo>
                  <a:pt x="822" y="715"/>
                </a:lnTo>
                <a:lnTo>
                  <a:pt x="734" y="715"/>
                </a:lnTo>
                <a:close/>
                <a:moveTo>
                  <a:pt x="1626" y="715"/>
                </a:moveTo>
                <a:lnTo>
                  <a:pt x="1626" y="650"/>
                </a:lnTo>
                <a:quadBezTo>
                  <a:pt x="1577" y="727"/>
                  <a:pt x="1481" y="727"/>
                </a:quadBezTo>
                <a:quadBezTo>
                  <a:pt x="1419" y="727"/>
                  <a:pt x="1367" y="693"/>
                </a:quadBezTo>
                <a:quadBezTo>
                  <a:pt x="1315" y="659"/>
                  <a:pt x="1287" y="597"/>
                </a:quadBezTo>
                <a:quadBezTo>
                  <a:pt x="1258" y="536"/>
                  <a:pt x="1258" y="457"/>
                </a:quadBezTo>
                <a:quadBezTo>
                  <a:pt x="1258" y="379"/>
                  <a:pt x="1284" y="316"/>
                </a:quadBezTo>
                <a:quadBezTo>
                  <a:pt x="1310" y="252"/>
                  <a:pt x="1362" y="219"/>
                </a:quadBezTo>
                <a:quadBezTo>
                  <a:pt x="1414" y="185"/>
                  <a:pt x="1478" y="185"/>
                </a:quadBezTo>
                <a:quadBezTo>
                  <a:pt x="1524" y="185"/>
                  <a:pt x="1561" y="205"/>
                </a:quadBezTo>
                <a:quadBezTo>
                  <a:pt x="1598" y="225"/>
                  <a:pt x="1621" y="256"/>
                </a:quadBezTo>
                <a:lnTo>
                  <a:pt x="1621" y="0"/>
                </a:lnTo>
                <a:lnTo>
                  <a:pt x="1708" y="0"/>
                </a:lnTo>
                <a:lnTo>
                  <a:pt x="1708" y="715"/>
                </a:lnTo>
                <a:lnTo>
                  <a:pt x="1626" y="715"/>
                </a:lnTo>
                <a:close/>
                <a:moveTo>
                  <a:pt x="1349" y="457"/>
                </a:moveTo>
                <a:quadBezTo>
                  <a:pt x="1349" y="556"/>
                  <a:pt x="1391" y="605"/>
                </a:quadBezTo>
                <a:quadBezTo>
                  <a:pt x="1433" y="655"/>
                  <a:pt x="1490" y="655"/>
                </a:quadBezTo>
                <a:quadBezTo>
                  <a:pt x="1547" y="655"/>
                  <a:pt x="1588" y="608"/>
                </a:quadBezTo>
                <a:quadBezTo>
                  <a:pt x="1628" y="561"/>
                  <a:pt x="1628" y="464"/>
                </a:quadBezTo>
                <a:quadBezTo>
                  <a:pt x="1628" y="357"/>
                  <a:pt x="1587" y="308"/>
                </a:quadBezTo>
                <a:quadBezTo>
                  <a:pt x="1546" y="258"/>
                  <a:pt x="1486" y="258"/>
                </a:quadBezTo>
                <a:quadBezTo>
                  <a:pt x="1427" y="258"/>
                  <a:pt x="1388" y="306"/>
                </a:quadBezTo>
                <a:quadBezTo>
                  <a:pt x="1349" y="354"/>
                  <a:pt x="1349" y="457"/>
                </a:quadBezTo>
                <a:close/>
                <a:moveTo>
                  <a:pt x="2125" y="101"/>
                </a:moveTo>
                <a:lnTo>
                  <a:pt x="2125" y="0"/>
                </a:lnTo>
                <a:lnTo>
                  <a:pt x="2212" y="0"/>
                </a:lnTo>
                <a:lnTo>
                  <a:pt x="2212" y="101"/>
                </a:lnTo>
                <a:lnTo>
                  <a:pt x="2125" y="101"/>
                </a:lnTo>
                <a:close/>
                <a:moveTo>
                  <a:pt x="2125" y="715"/>
                </a:moveTo>
                <a:lnTo>
                  <a:pt x="2125" y="197"/>
                </a:lnTo>
                <a:lnTo>
                  <a:pt x="2212" y="197"/>
                </a:lnTo>
                <a:lnTo>
                  <a:pt x="2212" y="715"/>
                </a:lnTo>
                <a:lnTo>
                  <a:pt x="2125" y="715"/>
                </a:lnTo>
                <a:close/>
                <a:moveTo>
                  <a:pt x="2538" y="637"/>
                </a:moveTo>
                <a:lnTo>
                  <a:pt x="2551" y="714"/>
                </a:lnTo>
                <a:quadBezTo>
                  <a:pt x="2514" y="722"/>
                  <a:pt x="2484" y="722"/>
                </a:quadBezTo>
                <a:quadBezTo>
                  <a:pt x="2437" y="722"/>
                  <a:pt x="2410" y="707"/>
                </a:quadBezTo>
                <a:quadBezTo>
                  <a:pt x="2384" y="692"/>
                  <a:pt x="2373" y="667"/>
                </a:quadBezTo>
                <a:quadBezTo>
                  <a:pt x="2362" y="643"/>
                  <a:pt x="2362" y="563"/>
                </a:quadBezTo>
                <a:lnTo>
                  <a:pt x="2362" y="265"/>
                </a:lnTo>
                <a:lnTo>
                  <a:pt x="2298" y="265"/>
                </a:lnTo>
                <a:lnTo>
                  <a:pt x="2298" y="197"/>
                </a:lnTo>
                <a:lnTo>
                  <a:pt x="2362" y="197"/>
                </a:lnTo>
                <a:lnTo>
                  <a:pt x="2362" y="68"/>
                </a:lnTo>
                <a:lnTo>
                  <a:pt x="2450" y="16"/>
                </a:lnTo>
                <a:lnTo>
                  <a:pt x="2450" y="197"/>
                </a:lnTo>
                <a:lnTo>
                  <a:pt x="2538" y="197"/>
                </a:lnTo>
                <a:lnTo>
                  <a:pt x="2538" y="265"/>
                </a:lnTo>
                <a:lnTo>
                  <a:pt x="2450" y="265"/>
                </a:lnTo>
                <a:lnTo>
                  <a:pt x="2450" y="568"/>
                </a:lnTo>
                <a:quadBezTo>
                  <a:pt x="2450" y="606"/>
                  <a:pt x="2454" y="617"/>
                </a:quadBezTo>
                <a:quadBezTo>
                  <a:pt x="2459" y="627"/>
                  <a:pt x="2469" y="634"/>
                </a:quadBezTo>
                <a:quadBezTo>
                  <a:pt x="2480" y="640"/>
                  <a:pt x="2500" y="640"/>
                </a:quadBezTo>
                <a:quadBezTo>
                  <a:pt x="2514" y="640"/>
                  <a:pt x="2538" y="637"/>
                </a:quadBezTo>
                <a:close/>
                <a:moveTo>
                  <a:pt x="3240" y="525"/>
                </a:moveTo>
                <a:lnTo>
                  <a:pt x="3327" y="537"/>
                </a:lnTo>
                <a:quadBezTo>
                  <a:pt x="3312" y="626"/>
                  <a:pt x="3254" y="677"/>
                </a:quadBezTo>
                <a:quadBezTo>
                  <a:pt x="3196" y="727"/>
                  <a:pt x="3111" y="727"/>
                </a:quadBezTo>
                <a:quadBezTo>
                  <a:pt x="3004" y="727"/>
                  <a:pt x="2940" y="658"/>
                </a:quadBezTo>
                <a:quadBezTo>
                  <a:pt x="2875" y="588"/>
                  <a:pt x="2875" y="458"/>
                </a:quadBezTo>
                <a:quadBezTo>
                  <a:pt x="2875" y="374"/>
                  <a:pt x="2903" y="311"/>
                </a:quadBezTo>
                <a:quadBezTo>
                  <a:pt x="2931" y="248"/>
                  <a:pt x="2987" y="217"/>
                </a:quadBezTo>
                <a:quadBezTo>
                  <a:pt x="3044" y="185"/>
                  <a:pt x="3111" y="185"/>
                </a:quadBezTo>
                <a:quadBezTo>
                  <a:pt x="3196" y="185"/>
                  <a:pt x="3250" y="228"/>
                </a:quadBezTo>
                <a:quadBezTo>
                  <a:pt x="3303" y="270"/>
                  <a:pt x="3318" y="349"/>
                </a:quadBezTo>
                <a:lnTo>
                  <a:pt x="3233" y="362"/>
                </a:lnTo>
                <a:quadBezTo>
                  <a:pt x="3221" y="310"/>
                  <a:pt x="3190" y="284"/>
                </a:quadBezTo>
                <a:quadBezTo>
                  <a:pt x="3159" y="257"/>
                  <a:pt x="3115" y="257"/>
                </a:quadBezTo>
                <a:quadBezTo>
                  <a:pt x="3048" y="257"/>
                  <a:pt x="3007" y="305"/>
                </a:quadBezTo>
                <a:quadBezTo>
                  <a:pt x="2965" y="353"/>
                  <a:pt x="2965" y="456"/>
                </a:quadBezTo>
                <a:quadBezTo>
                  <a:pt x="2965" y="560"/>
                  <a:pt x="3005" y="607"/>
                </a:quadBezTo>
                <a:quadBezTo>
                  <a:pt x="3045" y="655"/>
                  <a:pt x="3110" y="655"/>
                </a:quadBezTo>
                <a:quadBezTo>
                  <a:pt x="3162" y="655"/>
                  <a:pt x="3196" y="623"/>
                </a:quadBezTo>
                <a:quadBezTo>
                  <a:pt x="3231" y="591"/>
                  <a:pt x="3240" y="525"/>
                </a:quadBezTo>
                <a:close/>
                <a:moveTo>
                  <a:pt x="3740" y="651"/>
                </a:moveTo>
                <a:quadBezTo>
                  <a:pt x="3691" y="693"/>
                  <a:pt x="3646" y="710"/>
                </a:quadBezTo>
                <a:quadBezTo>
                  <a:pt x="3601" y="727"/>
                  <a:pt x="3549" y="727"/>
                </a:quadBezTo>
                <a:quadBezTo>
                  <a:pt x="3464" y="727"/>
                  <a:pt x="3418" y="685"/>
                </a:quadBezTo>
                <a:quadBezTo>
                  <a:pt x="3372" y="644"/>
                  <a:pt x="3372" y="579"/>
                </a:quadBezTo>
                <a:quadBezTo>
                  <a:pt x="3372" y="541"/>
                  <a:pt x="3389" y="509"/>
                </a:quadBezTo>
                <a:quadBezTo>
                  <a:pt x="3407" y="478"/>
                  <a:pt x="3435" y="458"/>
                </a:quadBezTo>
                <a:quadBezTo>
                  <a:pt x="3463" y="439"/>
                  <a:pt x="3498" y="430"/>
                </a:quadBezTo>
                <a:quadBezTo>
                  <a:pt x="3524" y="423"/>
                  <a:pt x="3576" y="416"/>
                </a:quadBezTo>
                <a:quadBezTo>
                  <a:pt x="3683" y="404"/>
                  <a:pt x="3733" y="386"/>
                </a:quadBezTo>
                <a:quadBezTo>
                  <a:pt x="3733" y="368"/>
                  <a:pt x="3733" y="363"/>
                </a:quadBezTo>
                <a:quadBezTo>
                  <a:pt x="3733" y="310"/>
                  <a:pt x="3708" y="288"/>
                </a:quadBezTo>
                <a:quadBezTo>
                  <a:pt x="3675" y="258"/>
                  <a:pt x="3608" y="258"/>
                </a:quadBezTo>
                <a:quadBezTo>
                  <a:pt x="3546" y="258"/>
                  <a:pt x="3517" y="280"/>
                </a:quadBezTo>
                <a:quadBezTo>
                  <a:pt x="3487" y="301"/>
                  <a:pt x="3473" y="356"/>
                </a:quadBezTo>
                <a:lnTo>
                  <a:pt x="3387" y="345"/>
                </a:lnTo>
                <a:quadBezTo>
                  <a:pt x="3399" y="290"/>
                  <a:pt x="3426" y="256"/>
                </a:quadBezTo>
                <a:quadBezTo>
                  <a:pt x="3453" y="222"/>
                  <a:pt x="3503" y="203"/>
                </a:quadBezTo>
                <a:quadBezTo>
                  <a:pt x="3554" y="185"/>
                  <a:pt x="3621" y="185"/>
                </a:quadBezTo>
                <a:quadBezTo>
                  <a:pt x="3687" y="185"/>
                  <a:pt x="3729" y="201"/>
                </a:quadBezTo>
                <a:quadBezTo>
                  <a:pt x="3770" y="216"/>
                  <a:pt x="3790" y="240"/>
                </a:quadBezTo>
                <a:quadBezTo>
                  <a:pt x="3810" y="264"/>
                  <a:pt x="3817" y="300"/>
                </a:quadBezTo>
                <a:quadBezTo>
                  <a:pt x="3822" y="322"/>
                  <a:pt x="3822" y="381"/>
                </a:quadBezTo>
                <a:lnTo>
                  <a:pt x="3822" y="498"/>
                </a:lnTo>
                <a:quadBezTo>
                  <a:pt x="3822" y="621"/>
                  <a:pt x="3827" y="653"/>
                </a:quadBezTo>
                <a:quadBezTo>
                  <a:pt x="3833" y="686"/>
                  <a:pt x="3850" y="715"/>
                </a:quadBezTo>
                <a:lnTo>
                  <a:pt x="3758" y="715"/>
                </a:lnTo>
                <a:quadBezTo>
                  <a:pt x="3744" y="688"/>
                  <a:pt x="3740" y="651"/>
                </a:quadBezTo>
                <a:close/>
                <a:moveTo>
                  <a:pt x="3733" y="455"/>
                </a:moveTo>
                <a:quadBezTo>
                  <a:pt x="3685" y="475"/>
                  <a:pt x="3589" y="488"/>
                </a:quadBezTo>
                <a:quadBezTo>
                  <a:pt x="3535" y="496"/>
                  <a:pt x="3513" y="506"/>
                </a:quadBezTo>
                <a:quadBezTo>
                  <a:pt x="3490" y="516"/>
                  <a:pt x="3478" y="534"/>
                </a:quadBezTo>
                <a:quadBezTo>
                  <a:pt x="3466" y="553"/>
                  <a:pt x="3466" y="576"/>
                </a:quadBezTo>
                <a:quadBezTo>
                  <a:pt x="3466" y="611"/>
                  <a:pt x="3492" y="635"/>
                </a:quadBezTo>
                <a:quadBezTo>
                  <a:pt x="3519" y="658"/>
                  <a:pt x="3570" y="658"/>
                </a:quadBezTo>
                <a:quadBezTo>
                  <a:pt x="3621" y="658"/>
                  <a:pt x="3661" y="636"/>
                </a:quadBezTo>
                <a:quadBezTo>
                  <a:pt x="3700" y="614"/>
                  <a:pt x="3719" y="575"/>
                </a:quadBezTo>
                <a:quadBezTo>
                  <a:pt x="3733" y="545"/>
                  <a:pt x="3733" y="487"/>
                </a:quadBezTo>
                <a:lnTo>
                  <a:pt x="3733" y="455"/>
                </a:lnTo>
                <a:close/>
                <a:moveTo>
                  <a:pt x="3958" y="715"/>
                </a:moveTo>
                <a:lnTo>
                  <a:pt x="3958" y="197"/>
                </a:lnTo>
                <a:lnTo>
                  <a:pt x="4037" y="197"/>
                </a:lnTo>
                <a:lnTo>
                  <a:pt x="4037" y="270"/>
                </a:lnTo>
                <a:quadBezTo>
                  <a:pt x="4094" y="185"/>
                  <a:pt x="4202" y="185"/>
                </a:quadBezTo>
                <a:quadBezTo>
                  <a:pt x="4249" y="185"/>
                  <a:pt x="4288" y="202"/>
                </a:quadBezTo>
                <a:quadBezTo>
                  <a:pt x="4328" y="219"/>
                  <a:pt x="4347" y="246"/>
                </a:quadBezTo>
                <a:quadBezTo>
                  <a:pt x="4367" y="273"/>
                  <a:pt x="4375" y="311"/>
                </a:quadBezTo>
                <a:quadBezTo>
                  <a:pt x="4379" y="335"/>
                  <a:pt x="4379" y="396"/>
                </a:quadBezTo>
                <a:lnTo>
                  <a:pt x="4379" y="715"/>
                </a:lnTo>
                <a:lnTo>
                  <a:pt x="4291" y="715"/>
                </a:lnTo>
                <a:lnTo>
                  <a:pt x="4291" y="400"/>
                </a:lnTo>
                <a:quadBezTo>
                  <a:pt x="4291" y="346"/>
                  <a:pt x="4281" y="320"/>
                </a:quadBezTo>
                <a:quadBezTo>
                  <a:pt x="4271" y="293"/>
                  <a:pt x="4245" y="277"/>
                </a:quadBezTo>
                <a:quadBezTo>
                  <a:pt x="4219" y="261"/>
                  <a:pt x="4184" y="261"/>
                </a:quadBezTo>
                <a:quadBezTo>
                  <a:pt x="4127" y="261"/>
                  <a:pt x="4087" y="297"/>
                </a:quadBezTo>
                <a:quadBezTo>
                  <a:pt x="4046" y="333"/>
                  <a:pt x="4046" y="432"/>
                </a:quadBezTo>
                <a:lnTo>
                  <a:pt x="4046" y="715"/>
                </a:lnTo>
                <a:lnTo>
                  <a:pt x="3958" y="715"/>
                </a:lnTo>
                <a:close/>
                <a:moveTo>
                  <a:pt x="4514" y="715"/>
                </a:moveTo>
                <a:lnTo>
                  <a:pt x="4514" y="197"/>
                </a:lnTo>
                <a:lnTo>
                  <a:pt x="4593" y="197"/>
                </a:lnTo>
                <a:lnTo>
                  <a:pt x="4593" y="270"/>
                </a:lnTo>
                <a:quadBezTo>
                  <a:pt x="4650" y="185"/>
                  <a:pt x="4758" y="185"/>
                </a:quadBezTo>
                <a:quadBezTo>
                  <a:pt x="4805" y="185"/>
                  <a:pt x="4844" y="202"/>
                </a:quadBezTo>
                <a:quadBezTo>
                  <a:pt x="4884" y="219"/>
                  <a:pt x="4903" y="246"/>
                </a:quadBezTo>
                <a:quadBezTo>
                  <a:pt x="4923" y="273"/>
                  <a:pt x="4931" y="311"/>
                </a:quadBezTo>
                <a:quadBezTo>
                  <a:pt x="4936" y="335"/>
                  <a:pt x="4936" y="396"/>
                </a:quadBezTo>
                <a:lnTo>
                  <a:pt x="4936" y="715"/>
                </a:lnTo>
                <a:lnTo>
                  <a:pt x="4848" y="715"/>
                </a:lnTo>
                <a:lnTo>
                  <a:pt x="4848" y="400"/>
                </a:lnTo>
                <a:quadBezTo>
                  <a:pt x="4848" y="346"/>
                  <a:pt x="4837" y="320"/>
                </a:quadBezTo>
                <a:quadBezTo>
                  <a:pt x="4827" y="293"/>
                  <a:pt x="4801" y="277"/>
                </a:quadBezTo>
                <a:quadBezTo>
                  <a:pt x="4775" y="261"/>
                  <a:pt x="4740" y="261"/>
                </a:quadBezTo>
                <a:quadBezTo>
                  <a:pt x="4684" y="261"/>
                  <a:pt x="4643" y="297"/>
                </a:quadBezTo>
                <a:quadBezTo>
                  <a:pt x="4602" y="333"/>
                  <a:pt x="4602" y="432"/>
                </a:quadBezTo>
                <a:lnTo>
                  <a:pt x="4602" y="715"/>
                </a:lnTo>
                <a:lnTo>
                  <a:pt x="4514" y="715"/>
                </a:lnTo>
                <a:close/>
                <a:moveTo>
                  <a:pt x="5038" y="456"/>
                </a:moveTo>
                <a:quadBezTo>
                  <a:pt x="5038" y="312"/>
                  <a:pt x="5118" y="243"/>
                </a:quadBezTo>
                <a:quadBezTo>
                  <a:pt x="5185" y="185"/>
                  <a:pt x="5281" y="185"/>
                </a:quadBezTo>
                <a:quadBezTo>
                  <a:pt x="5388" y="185"/>
                  <a:pt x="5456" y="255"/>
                </a:quadBezTo>
                <a:quadBezTo>
                  <a:pt x="5523" y="325"/>
                  <a:pt x="5523" y="449"/>
                </a:quadBezTo>
                <a:quadBezTo>
                  <a:pt x="5523" y="549"/>
                  <a:pt x="5493" y="606"/>
                </a:quadBezTo>
                <a:quadBezTo>
                  <a:pt x="5463" y="664"/>
                  <a:pt x="5406" y="695"/>
                </a:quadBezTo>
                <a:quadBezTo>
                  <a:pt x="5349" y="727"/>
                  <a:pt x="5281" y="727"/>
                </a:quadBezTo>
                <a:quadBezTo>
                  <a:pt x="5172" y="727"/>
                  <a:pt x="5105" y="657"/>
                </a:quadBezTo>
                <a:quadBezTo>
                  <a:pt x="5038" y="587"/>
                  <a:pt x="5038" y="456"/>
                </a:quadBezTo>
                <a:close/>
                <a:moveTo>
                  <a:pt x="5128" y="456"/>
                </a:moveTo>
                <a:quadBezTo>
                  <a:pt x="5128" y="556"/>
                  <a:pt x="5171" y="605"/>
                </a:quadBezTo>
                <a:quadBezTo>
                  <a:pt x="5215" y="655"/>
                  <a:pt x="5281" y="655"/>
                </a:quadBezTo>
                <a:quadBezTo>
                  <a:pt x="5346" y="655"/>
                  <a:pt x="5390" y="605"/>
                </a:quadBezTo>
                <a:quadBezTo>
                  <a:pt x="5433" y="555"/>
                  <a:pt x="5433" y="453"/>
                </a:quadBezTo>
                <a:quadBezTo>
                  <a:pt x="5433" y="357"/>
                  <a:pt x="5389" y="307"/>
                </a:quadBezTo>
                <a:quadBezTo>
                  <a:pt x="5346" y="258"/>
                  <a:pt x="5281" y="258"/>
                </a:quadBezTo>
                <a:quadBezTo>
                  <a:pt x="5215" y="258"/>
                  <a:pt x="5171" y="307"/>
                </a:quadBezTo>
                <a:quadBezTo>
                  <a:pt x="5128" y="356"/>
                  <a:pt x="5128" y="456"/>
                </a:quadBezTo>
                <a:close/>
                <a:moveTo>
                  <a:pt x="5818" y="637"/>
                </a:moveTo>
                <a:lnTo>
                  <a:pt x="5831" y="714"/>
                </a:lnTo>
                <a:quadBezTo>
                  <a:pt x="5794" y="722"/>
                  <a:pt x="5765" y="722"/>
                </a:quadBezTo>
                <a:quadBezTo>
                  <a:pt x="5717" y="722"/>
                  <a:pt x="5690" y="707"/>
                </a:quadBezTo>
                <a:quadBezTo>
                  <a:pt x="5664" y="692"/>
                  <a:pt x="5653" y="667"/>
                </a:quadBezTo>
                <a:quadBezTo>
                  <a:pt x="5643" y="643"/>
                  <a:pt x="5643" y="563"/>
                </a:quadBezTo>
                <a:lnTo>
                  <a:pt x="5643" y="265"/>
                </a:lnTo>
                <a:lnTo>
                  <a:pt x="5578" y="265"/>
                </a:lnTo>
                <a:lnTo>
                  <a:pt x="5578" y="197"/>
                </a:lnTo>
                <a:lnTo>
                  <a:pt x="5643" y="197"/>
                </a:lnTo>
                <a:lnTo>
                  <a:pt x="5643" y="68"/>
                </a:lnTo>
                <a:lnTo>
                  <a:pt x="5730" y="16"/>
                </a:lnTo>
                <a:lnTo>
                  <a:pt x="5730" y="197"/>
                </a:lnTo>
                <a:lnTo>
                  <a:pt x="5818" y="197"/>
                </a:lnTo>
                <a:lnTo>
                  <a:pt x="5818" y="265"/>
                </a:lnTo>
                <a:lnTo>
                  <a:pt x="5730" y="265"/>
                </a:lnTo>
                <a:lnTo>
                  <a:pt x="5730" y="568"/>
                </a:lnTo>
                <a:quadBezTo>
                  <a:pt x="5730" y="606"/>
                  <a:pt x="5735" y="617"/>
                </a:quadBezTo>
                <a:quadBezTo>
                  <a:pt x="5739" y="627"/>
                  <a:pt x="5750" y="634"/>
                </a:quadBezTo>
                <a:quadBezTo>
                  <a:pt x="5760" y="640"/>
                  <a:pt x="5780" y="640"/>
                </a:quadBezTo>
                <a:quadBezTo>
                  <a:pt x="5794" y="640"/>
                  <a:pt x="5818" y="637"/>
                </a:quadBezTo>
                <a:close/>
                <a:moveTo>
                  <a:pt x="6263" y="715"/>
                </a:moveTo>
                <a:lnTo>
                  <a:pt x="6182" y="715"/>
                </a:lnTo>
                <a:lnTo>
                  <a:pt x="6182" y="0"/>
                </a:lnTo>
                <a:lnTo>
                  <a:pt x="6270" y="0"/>
                </a:lnTo>
                <a:lnTo>
                  <a:pt x="6270" y="255"/>
                </a:lnTo>
                <a:quadBezTo>
                  <a:pt x="6325" y="185"/>
                  <a:pt x="6412" y="185"/>
                </a:quadBezTo>
                <a:quadBezTo>
                  <a:pt x="6459" y="185"/>
                  <a:pt x="6502" y="204"/>
                </a:quadBezTo>
                <a:quadBezTo>
                  <a:pt x="6545" y="224"/>
                  <a:pt x="6572" y="259"/>
                </a:quadBezTo>
                <a:quadBezTo>
                  <a:pt x="6600" y="293"/>
                  <a:pt x="6616" y="343"/>
                </a:quadBezTo>
                <a:quadBezTo>
                  <a:pt x="6631" y="392"/>
                  <a:pt x="6631" y="448"/>
                </a:quadBezTo>
                <a:quadBezTo>
                  <a:pt x="6631" y="582"/>
                  <a:pt x="6565" y="654"/>
                </a:quadBezTo>
                <a:quadBezTo>
                  <a:pt x="6500" y="727"/>
                  <a:pt x="6407" y="727"/>
                </a:quadBezTo>
                <a:quadBezTo>
                  <a:pt x="6315" y="727"/>
                  <a:pt x="6263" y="650"/>
                </a:quadBezTo>
                <a:lnTo>
                  <a:pt x="6263" y="715"/>
                </a:lnTo>
                <a:close/>
                <a:moveTo>
                  <a:pt x="6262" y="452"/>
                </a:moveTo>
                <a:quadBezTo>
                  <a:pt x="6262" y="545"/>
                  <a:pt x="6288" y="587"/>
                </a:quadBezTo>
                <a:quadBezTo>
                  <a:pt x="6329" y="655"/>
                  <a:pt x="6400" y="655"/>
                </a:quadBezTo>
                <a:quadBezTo>
                  <a:pt x="6458" y="655"/>
                  <a:pt x="6500" y="605"/>
                </a:quadBezTo>
                <a:quadBezTo>
                  <a:pt x="6541" y="555"/>
                  <a:pt x="6541" y="456"/>
                </a:quadBezTo>
                <a:quadBezTo>
                  <a:pt x="6541" y="354"/>
                  <a:pt x="6501" y="306"/>
                </a:quadBezTo>
                <a:quadBezTo>
                  <a:pt x="6461" y="257"/>
                  <a:pt x="6404" y="257"/>
                </a:quadBezTo>
                <a:quadBezTo>
                  <a:pt x="6346" y="257"/>
                  <a:pt x="6304" y="307"/>
                </a:quadBezTo>
                <a:quadBezTo>
                  <a:pt x="6262" y="357"/>
                  <a:pt x="6262" y="452"/>
                </a:quadBezTo>
                <a:close/>
                <a:moveTo>
                  <a:pt x="7093" y="548"/>
                </a:moveTo>
                <a:lnTo>
                  <a:pt x="7184" y="560"/>
                </a:lnTo>
                <a:quadBezTo>
                  <a:pt x="7163" y="639"/>
                  <a:pt x="7104" y="683"/>
                </a:quadBezTo>
                <a:quadBezTo>
                  <a:pt x="7046" y="727"/>
                  <a:pt x="6956" y="727"/>
                </a:quadBezTo>
                <a:quadBezTo>
                  <a:pt x="6842" y="727"/>
                  <a:pt x="6776" y="657"/>
                </a:quadBezTo>
                <a:quadBezTo>
                  <a:pt x="6709" y="587"/>
                  <a:pt x="6709" y="460"/>
                </a:quadBezTo>
                <a:quadBezTo>
                  <a:pt x="6709" y="330"/>
                  <a:pt x="6776" y="257"/>
                </a:quadBezTo>
                <a:quadBezTo>
                  <a:pt x="6844" y="185"/>
                  <a:pt x="6951" y="185"/>
                </a:quadBezTo>
                <a:quadBezTo>
                  <a:pt x="7055" y="185"/>
                  <a:pt x="7121" y="256"/>
                </a:quadBezTo>
                <a:quadBezTo>
                  <a:pt x="7187" y="327"/>
                  <a:pt x="7187" y="455"/>
                </a:quadBezTo>
                <a:quadBezTo>
                  <a:pt x="7187" y="463"/>
                  <a:pt x="7187" y="479"/>
                </a:quadBezTo>
                <a:lnTo>
                  <a:pt x="6800" y="479"/>
                </a:lnTo>
                <a:quadBezTo>
                  <a:pt x="6805" y="564"/>
                  <a:pt x="6848" y="609"/>
                </a:quadBezTo>
                <a:quadBezTo>
                  <a:pt x="6892" y="655"/>
                  <a:pt x="6957" y="655"/>
                </a:quadBezTo>
                <a:quadBezTo>
                  <a:pt x="7005" y="655"/>
                  <a:pt x="7039" y="629"/>
                </a:quadBezTo>
                <a:quadBezTo>
                  <a:pt x="7073" y="604"/>
                  <a:pt x="7093" y="548"/>
                </a:quadBezTo>
                <a:close/>
                <a:moveTo>
                  <a:pt x="6805" y="406"/>
                </a:moveTo>
                <a:lnTo>
                  <a:pt x="7094" y="406"/>
                </a:lnTo>
                <a:quadBezTo>
                  <a:pt x="7088" y="341"/>
                  <a:pt x="7061" y="308"/>
                </a:quadBezTo>
                <a:quadBezTo>
                  <a:pt x="7019" y="257"/>
                  <a:pt x="6952" y="257"/>
                </a:quadBezTo>
                <a:quadBezTo>
                  <a:pt x="6892" y="257"/>
                  <a:pt x="6850" y="298"/>
                </a:quadBezTo>
                <a:quadBezTo>
                  <a:pt x="6809" y="338"/>
                  <a:pt x="6805" y="406"/>
                </a:quadBezTo>
                <a:close/>
                <a:moveTo>
                  <a:pt x="7573" y="101"/>
                </a:moveTo>
                <a:lnTo>
                  <a:pt x="7573" y="0"/>
                </a:lnTo>
                <a:lnTo>
                  <a:pt x="7661" y="0"/>
                </a:lnTo>
                <a:lnTo>
                  <a:pt x="7661" y="101"/>
                </a:lnTo>
                <a:lnTo>
                  <a:pt x="7573" y="101"/>
                </a:lnTo>
                <a:close/>
                <a:moveTo>
                  <a:pt x="7573" y="715"/>
                </a:moveTo>
                <a:lnTo>
                  <a:pt x="7573" y="197"/>
                </a:lnTo>
                <a:lnTo>
                  <a:pt x="7661" y="197"/>
                </a:lnTo>
                <a:lnTo>
                  <a:pt x="7661" y="715"/>
                </a:lnTo>
                <a:lnTo>
                  <a:pt x="7573" y="715"/>
                </a:lnTo>
                <a:close/>
                <a:moveTo>
                  <a:pt x="7778" y="758"/>
                </a:moveTo>
                <a:lnTo>
                  <a:pt x="7864" y="771"/>
                </a:lnTo>
                <a:quadBezTo>
                  <a:pt x="7869" y="811"/>
                  <a:pt x="7894" y="829"/>
                </a:quadBezTo>
                <a:quadBezTo>
                  <a:pt x="7926" y="853"/>
                  <a:pt x="7983" y="853"/>
                </a:quadBezTo>
                <a:quadBezTo>
                  <a:pt x="8044" y="853"/>
                  <a:pt x="8077" y="829"/>
                </a:quadBezTo>
                <a:quadBezTo>
                  <a:pt x="8110" y="804"/>
                  <a:pt x="8122" y="760"/>
                </a:quadBezTo>
                <a:quadBezTo>
                  <a:pt x="8129" y="733"/>
                  <a:pt x="8128" y="647"/>
                </a:quadBezTo>
                <a:quadBezTo>
                  <a:pt x="8071" y="715"/>
                  <a:pt x="7985" y="715"/>
                </a:quadBezTo>
                <a:quadBezTo>
                  <a:pt x="7878" y="715"/>
                  <a:pt x="7819" y="638"/>
                </a:quadBezTo>
                <a:quadBezTo>
                  <a:pt x="7761" y="561"/>
                  <a:pt x="7761" y="453"/>
                </a:quadBezTo>
                <a:quadBezTo>
                  <a:pt x="7761" y="379"/>
                  <a:pt x="7788" y="316"/>
                </a:quadBezTo>
                <a:quadBezTo>
                  <a:pt x="7814" y="253"/>
                  <a:pt x="7865" y="219"/>
                </a:quadBezTo>
                <a:quadBezTo>
                  <a:pt x="7916" y="185"/>
                  <a:pt x="7985" y="185"/>
                </a:quadBezTo>
                <a:quadBezTo>
                  <a:pt x="8077" y="185"/>
                  <a:pt x="8137" y="259"/>
                </a:quadBezTo>
                <a:lnTo>
                  <a:pt x="8137" y="197"/>
                </a:lnTo>
                <a:lnTo>
                  <a:pt x="8218" y="197"/>
                </a:lnTo>
                <a:lnTo>
                  <a:pt x="8218" y="645"/>
                </a:lnTo>
                <a:quadBezTo>
                  <a:pt x="8218" y="766"/>
                  <a:pt x="8193" y="817"/>
                </a:quadBezTo>
                <a:quadBezTo>
                  <a:pt x="8168" y="867"/>
                  <a:pt x="8115" y="896"/>
                </a:quadBezTo>
                <a:quadBezTo>
                  <a:pt x="8062" y="926"/>
                  <a:pt x="7983" y="926"/>
                </a:quadBezTo>
                <a:quadBezTo>
                  <a:pt x="7891" y="926"/>
                  <a:pt x="7833" y="884"/>
                </a:quadBezTo>
                <a:quadBezTo>
                  <a:pt x="7776" y="842"/>
                  <a:pt x="7778" y="758"/>
                </a:quadBezTo>
                <a:close/>
                <a:moveTo>
                  <a:pt x="7851" y="447"/>
                </a:moveTo>
                <a:quadBezTo>
                  <a:pt x="7851" y="549"/>
                  <a:pt x="7892" y="596"/>
                </a:quadBezTo>
                <a:quadBezTo>
                  <a:pt x="7932" y="643"/>
                  <a:pt x="7993" y="643"/>
                </a:quadBezTo>
                <a:quadBezTo>
                  <a:pt x="8054" y="643"/>
                  <a:pt x="8095" y="596"/>
                </a:quadBezTo>
                <a:quadBezTo>
                  <a:pt x="8136" y="549"/>
                  <a:pt x="8136" y="450"/>
                </a:quadBezTo>
                <a:quadBezTo>
                  <a:pt x="8136" y="354"/>
                  <a:pt x="8093" y="306"/>
                </a:quadBezTo>
                <a:quadBezTo>
                  <a:pt x="8051" y="258"/>
                  <a:pt x="7992" y="258"/>
                </a:quadBezTo>
                <a:quadBezTo>
                  <a:pt x="7933" y="258"/>
                  <a:pt x="7892" y="305"/>
                </a:quadBezTo>
                <a:quadBezTo>
                  <a:pt x="7851" y="353"/>
                  <a:pt x="7851" y="447"/>
                </a:quadBezTo>
                <a:close/>
                <a:moveTo>
                  <a:pt x="8351" y="715"/>
                </a:moveTo>
                <a:lnTo>
                  <a:pt x="8351" y="197"/>
                </a:lnTo>
                <a:lnTo>
                  <a:pt x="8430" y="197"/>
                </a:lnTo>
                <a:lnTo>
                  <a:pt x="8430" y="270"/>
                </a:lnTo>
                <a:quadBezTo>
                  <a:pt x="8487" y="185"/>
                  <a:pt x="8595" y="185"/>
                </a:quadBezTo>
                <a:quadBezTo>
                  <a:pt x="8642" y="185"/>
                  <a:pt x="8681" y="202"/>
                </a:quadBezTo>
                <a:quadBezTo>
                  <a:pt x="8720" y="219"/>
                  <a:pt x="8740" y="246"/>
                </a:quadBezTo>
                <a:quadBezTo>
                  <a:pt x="8759" y="273"/>
                  <a:pt x="8767" y="311"/>
                </a:quadBezTo>
                <a:quadBezTo>
                  <a:pt x="8772" y="335"/>
                  <a:pt x="8772" y="396"/>
                </a:quadBezTo>
                <a:lnTo>
                  <a:pt x="8772" y="715"/>
                </a:lnTo>
                <a:lnTo>
                  <a:pt x="8684" y="715"/>
                </a:lnTo>
                <a:lnTo>
                  <a:pt x="8684" y="400"/>
                </a:lnTo>
                <a:quadBezTo>
                  <a:pt x="8684" y="346"/>
                  <a:pt x="8674" y="320"/>
                </a:quadBezTo>
                <a:quadBezTo>
                  <a:pt x="8664" y="293"/>
                  <a:pt x="8637" y="277"/>
                </a:quadBezTo>
                <a:quadBezTo>
                  <a:pt x="8611" y="261"/>
                  <a:pt x="8576" y="261"/>
                </a:quadBezTo>
                <a:quadBezTo>
                  <a:pt x="8520" y="261"/>
                  <a:pt x="8479" y="297"/>
                </a:quadBezTo>
                <a:quadBezTo>
                  <a:pt x="8438" y="333"/>
                  <a:pt x="8438" y="432"/>
                </a:quadBezTo>
                <a:lnTo>
                  <a:pt x="8438" y="715"/>
                </a:lnTo>
                <a:lnTo>
                  <a:pt x="8351" y="715"/>
                </a:lnTo>
                <a:close/>
                <a:moveTo>
                  <a:pt x="8874" y="456"/>
                </a:moveTo>
                <a:quadBezTo>
                  <a:pt x="8874" y="312"/>
                  <a:pt x="8954" y="243"/>
                </a:quadBezTo>
                <a:quadBezTo>
                  <a:pt x="9021" y="185"/>
                  <a:pt x="9117" y="185"/>
                </a:quadBezTo>
                <a:quadBezTo>
                  <a:pt x="9224" y="185"/>
                  <a:pt x="9292" y="255"/>
                </a:quadBezTo>
                <a:quadBezTo>
                  <a:pt x="9360" y="325"/>
                  <a:pt x="9360" y="449"/>
                </a:quadBezTo>
                <a:quadBezTo>
                  <a:pt x="9360" y="549"/>
                  <a:pt x="9330" y="606"/>
                </a:quadBezTo>
                <a:quadBezTo>
                  <a:pt x="9300" y="664"/>
                  <a:pt x="9242" y="695"/>
                </a:quadBezTo>
                <a:quadBezTo>
                  <a:pt x="9185" y="727"/>
                  <a:pt x="9117" y="727"/>
                </a:quadBezTo>
                <a:quadBezTo>
                  <a:pt x="9008" y="727"/>
                  <a:pt x="8941" y="657"/>
                </a:quadBezTo>
                <a:quadBezTo>
                  <a:pt x="8874" y="587"/>
                  <a:pt x="8874" y="456"/>
                </a:quadBezTo>
                <a:close/>
                <a:moveTo>
                  <a:pt x="8964" y="456"/>
                </a:moveTo>
                <a:quadBezTo>
                  <a:pt x="8964" y="556"/>
                  <a:pt x="9008" y="605"/>
                </a:quadBezTo>
                <a:quadBezTo>
                  <a:pt x="9051" y="655"/>
                  <a:pt x="9117" y="655"/>
                </a:quadBezTo>
                <a:quadBezTo>
                  <a:pt x="9183" y="655"/>
                  <a:pt x="9226" y="605"/>
                </a:quadBezTo>
                <a:quadBezTo>
                  <a:pt x="9270" y="555"/>
                  <a:pt x="9270" y="453"/>
                </a:quadBezTo>
                <a:quadBezTo>
                  <a:pt x="9270" y="357"/>
                  <a:pt x="9226" y="307"/>
                </a:quadBezTo>
                <a:quadBezTo>
                  <a:pt x="9182" y="258"/>
                  <a:pt x="9117" y="258"/>
                </a:quadBezTo>
                <a:quadBezTo>
                  <a:pt x="9051" y="258"/>
                  <a:pt x="9008" y="307"/>
                </a:quadBezTo>
                <a:quadBezTo>
                  <a:pt x="8964" y="356"/>
                  <a:pt x="8964" y="456"/>
                </a:quadBezTo>
                <a:close/>
                <a:moveTo>
                  <a:pt x="9462" y="715"/>
                </a:moveTo>
                <a:lnTo>
                  <a:pt x="9462" y="197"/>
                </a:lnTo>
                <a:lnTo>
                  <a:pt x="9541" y="197"/>
                </a:lnTo>
                <a:lnTo>
                  <a:pt x="9541" y="275"/>
                </a:lnTo>
                <a:quadBezTo>
                  <a:pt x="9571" y="220"/>
                  <a:pt x="9597" y="203"/>
                </a:quadBezTo>
                <a:quadBezTo>
                  <a:pt x="9623" y="185"/>
                  <a:pt x="9653" y="185"/>
                </a:quadBezTo>
                <a:quadBezTo>
                  <a:pt x="9698" y="185"/>
                  <a:pt x="9744" y="213"/>
                </a:quadBezTo>
                <a:lnTo>
                  <a:pt x="9713" y="295"/>
                </a:lnTo>
                <a:quadBezTo>
                  <a:pt x="9681" y="276"/>
                  <a:pt x="9649" y="276"/>
                </a:quadBezTo>
                <a:quadBezTo>
                  <a:pt x="9620" y="276"/>
                  <a:pt x="9597" y="293"/>
                </a:quadBezTo>
                <a:quadBezTo>
                  <a:pt x="9574" y="311"/>
                  <a:pt x="9564" y="341"/>
                </a:quadBezTo>
                <a:quadBezTo>
                  <a:pt x="9550" y="388"/>
                  <a:pt x="9550" y="444"/>
                </a:quadBezTo>
                <a:lnTo>
                  <a:pt x="9550" y="715"/>
                </a:lnTo>
                <a:lnTo>
                  <a:pt x="9462" y="715"/>
                </a:lnTo>
                <a:close/>
                <a:moveTo>
                  <a:pt x="10151" y="548"/>
                </a:moveTo>
                <a:lnTo>
                  <a:pt x="10242" y="560"/>
                </a:lnTo>
                <a:quadBezTo>
                  <a:pt x="10220" y="639"/>
                  <a:pt x="10162" y="683"/>
                </a:quadBezTo>
                <a:quadBezTo>
                  <a:pt x="10104" y="727"/>
                  <a:pt x="10014" y="727"/>
                </a:quadBezTo>
                <a:quadBezTo>
                  <a:pt x="9900" y="727"/>
                  <a:pt x="9833" y="657"/>
                </a:quadBezTo>
                <a:quadBezTo>
                  <a:pt x="9767" y="587"/>
                  <a:pt x="9767" y="460"/>
                </a:quadBezTo>
                <a:quadBezTo>
                  <a:pt x="9767" y="330"/>
                  <a:pt x="9834" y="257"/>
                </a:quadBezTo>
                <a:quadBezTo>
                  <a:pt x="9901" y="185"/>
                  <a:pt x="10009" y="185"/>
                </a:quadBezTo>
                <a:quadBezTo>
                  <a:pt x="10113" y="185"/>
                  <a:pt x="10179" y="256"/>
                </a:quadBezTo>
                <a:quadBezTo>
                  <a:pt x="10245" y="327"/>
                  <a:pt x="10245" y="455"/>
                </a:quadBezTo>
                <a:quadBezTo>
                  <a:pt x="10245" y="463"/>
                  <a:pt x="10244" y="479"/>
                </a:quadBezTo>
                <a:lnTo>
                  <a:pt x="9857" y="479"/>
                </a:lnTo>
                <a:quadBezTo>
                  <a:pt x="9862" y="564"/>
                  <a:pt x="9906" y="609"/>
                </a:quadBezTo>
                <a:quadBezTo>
                  <a:pt x="9949" y="655"/>
                  <a:pt x="10014" y="655"/>
                </a:quadBezTo>
                <a:quadBezTo>
                  <a:pt x="10062" y="655"/>
                  <a:pt x="10097" y="629"/>
                </a:quadBezTo>
                <a:quadBezTo>
                  <a:pt x="10131" y="604"/>
                  <a:pt x="10151" y="548"/>
                </a:quadBezTo>
                <a:close/>
                <a:moveTo>
                  <a:pt x="9862" y="406"/>
                </a:moveTo>
                <a:lnTo>
                  <a:pt x="10152" y="406"/>
                </a:lnTo>
                <a:quadBezTo>
                  <a:pt x="10146" y="341"/>
                  <a:pt x="10119" y="308"/>
                </a:quadBezTo>
                <a:quadBezTo>
                  <a:pt x="10077" y="257"/>
                  <a:pt x="10010" y="257"/>
                </a:quadBezTo>
                <a:quadBezTo>
                  <a:pt x="9949" y="257"/>
                  <a:pt x="9908" y="298"/>
                </a:quadBezTo>
                <a:quadBezTo>
                  <a:pt x="9867" y="338"/>
                  <a:pt x="9862" y="406"/>
                </a:quadBezTo>
                <a:close/>
                <a:moveTo>
                  <a:pt x="10688" y="715"/>
                </a:moveTo>
                <a:lnTo>
                  <a:pt x="10688" y="650"/>
                </a:lnTo>
                <a:quadBezTo>
                  <a:pt x="10639" y="727"/>
                  <a:pt x="10543" y="727"/>
                </a:quadBezTo>
                <a:quadBezTo>
                  <a:pt x="10481" y="727"/>
                  <a:pt x="10429" y="693"/>
                </a:quadBezTo>
                <a:quadBezTo>
                  <a:pt x="10377" y="659"/>
                  <a:pt x="10349" y="597"/>
                </a:quadBezTo>
                <a:quadBezTo>
                  <a:pt x="10320" y="536"/>
                  <a:pt x="10320" y="457"/>
                </a:quadBezTo>
                <a:quadBezTo>
                  <a:pt x="10320" y="379"/>
                  <a:pt x="10346" y="316"/>
                </a:quadBezTo>
                <a:quadBezTo>
                  <a:pt x="10372" y="252"/>
                  <a:pt x="10424" y="219"/>
                </a:quadBezTo>
                <a:quadBezTo>
                  <a:pt x="10476" y="185"/>
                  <a:pt x="10540" y="185"/>
                </a:quadBezTo>
                <a:quadBezTo>
                  <a:pt x="10586" y="185"/>
                  <a:pt x="10623" y="205"/>
                </a:quadBezTo>
                <a:quadBezTo>
                  <a:pt x="10660" y="225"/>
                  <a:pt x="10683" y="256"/>
                </a:quadBezTo>
                <a:lnTo>
                  <a:pt x="10683" y="0"/>
                </a:lnTo>
                <a:lnTo>
                  <a:pt x="10770" y="0"/>
                </a:lnTo>
                <a:lnTo>
                  <a:pt x="10770" y="715"/>
                </a:lnTo>
                <a:lnTo>
                  <a:pt x="10688" y="715"/>
                </a:lnTo>
                <a:close/>
                <a:moveTo>
                  <a:pt x="10411" y="457"/>
                </a:moveTo>
                <a:quadBezTo>
                  <a:pt x="10411" y="556"/>
                  <a:pt x="10453" y="605"/>
                </a:quadBezTo>
                <a:quadBezTo>
                  <a:pt x="10495" y="655"/>
                  <a:pt x="10552" y="655"/>
                </a:quadBezTo>
                <a:quadBezTo>
                  <a:pt x="10609" y="655"/>
                  <a:pt x="10650" y="608"/>
                </a:quadBezTo>
                <a:quadBezTo>
                  <a:pt x="10690" y="561"/>
                  <a:pt x="10690" y="464"/>
                </a:quadBezTo>
                <a:quadBezTo>
                  <a:pt x="10690" y="357"/>
                  <a:pt x="10649" y="308"/>
                </a:quadBezTo>
                <a:quadBezTo>
                  <a:pt x="10608" y="258"/>
                  <a:pt x="10548" y="258"/>
                </a:quadBezTo>
                <a:quadBezTo>
                  <a:pt x="10489" y="258"/>
                  <a:pt x="10450" y="306"/>
                </a:quadBezTo>
                <a:quadBezTo>
                  <a:pt x="10411" y="354"/>
                  <a:pt x="10411" y="457"/>
                </a:quadBezTo>
                <a:close/>
                <a:moveTo>
                  <a:pt x="10933" y="715"/>
                </a:moveTo>
                <a:lnTo>
                  <a:pt x="10933" y="615"/>
                </a:lnTo>
                <a:lnTo>
                  <a:pt x="11033" y="615"/>
                </a:lnTo>
                <a:lnTo>
                  <a:pt x="11033" y="715"/>
                </a:lnTo>
                <a:lnTo>
                  <a:pt x="10933" y="715"/>
                </a:lnTo>
                <a:close/>
              </a:path>
            </a:pathLst>
          </a:custGeom>
          <a:solidFill>
            <a:srgbClr val="FFFFFF"/>
          </a:solidFill>
          <a:ln w="19050" cap="flat">
            <a:solidFill>
              <a:srgbClr val="A4C2F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/>
          <p:nvPr/>
        </p:nvSpPr>
        <p:spPr>
          <a:xfrm>
            <a:off x="1920759" y="477925"/>
            <a:ext cx="5302481" cy="401691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/>
        </p:nvSpPr>
        <p:spPr>
          <a:xfrm>
            <a:off x="476086" y="470265"/>
            <a:ext cx="8191827" cy="1149648"/>
          </a:xfrm>
          <a:custGeom>
            <a:avLst/>
            <a:gdLst/>
            <a:ahLst/>
            <a:cxnLst/>
            <a:rect l="0" t="0" r="0" b="0"/>
            <a:pathLst>
              <a:path w="5280" h="741" extrusionOk="0">
                <a:moveTo>
                  <a:pt x="474" y="644"/>
                </a:moveTo>
                <a:lnTo>
                  <a:pt x="474" y="728"/>
                </a:lnTo>
                <a:lnTo>
                  <a:pt x="0" y="728"/>
                </a:lnTo>
                <a:quadBezTo>
                  <a:pt x="0" y="696"/>
                  <a:pt x="11" y="667"/>
                </a:quadBezTo>
                <a:quadBezTo>
                  <a:pt x="29" y="619"/>
                  <a:pt x="69" y="572"/>
                </a:quadBezTo>
                <a:quadBezTo>
                  <a:pt x="108" y="525"/>
                  <a:pt x="184" y="463"/>
                </a:quadBezTo>
                <a:quadBezTo>
                  <a:pt x="300" y="368"/>
                  <a:pt x="341" y="312"/>
                </a:quadBezTo>
                <a:quadBezTo>
                  <a:pt x="382" y="256"/>
                  <a:pt x="382" y="206"/>
                </a:quadBezTo>
                <a:quadBezTo>
                  <a:pt x="382" y="154"/>
                  <a:pt x="345" y="118"/>
                </a:quadBezTo>
                <a:quadBezTo>
                  <a:pt x="308" y="82"/>
                  <a:pt x="248" y="82"/>
                </a:quadBezTo>
                <a:quadBezTo>
                  <a:pt x="184" y="82"/>
                  <a:pt x="146" y="120"/>
                </a:quadBezTo>
                <a:quadBezTo>
                  <a:pt x="108" y="158"/>
                  <a:pt x="107" y="226"/>
                </a:quadBezTo>
                <a:lnTo>
                  <a:pt x="17" y="216"/>
                </a:lnTo>
                <a:quadBezTo>
                  <a:pt x="26" y="115"/>
                  <a:pt x="87" y="62"/>
                </a:quadBezTo>
                <a:quadBezTo>
                  <a:pt x="147" y="9"/>
                  <a:pt x="250" y="9"/>
                </a:quadBezTo>
                <a:quadBezTo>
                  <a:pt x="353" y="9"/>
                  <a:pt x="413" y="66"/>
                </a:quadBezTo>
                <a:quadBezTo>
                  <a:pt x="473" y="124"/>
                  <a:pt x="473" y="208"/>
                </a:quadBezTo>
                <a:quadBezTo>
                  <a:pt x="473" y="251"/>
                  <a:pt x="455" y="292"/>
                </a:quadBezTo>
                <a:quadBezTo>
                  <a:pt x="437" y="334"/>
                  <a:pt x="397" y="380"/>
                </a:quadBezTo>
                <a:quadBezTo>
                  <a:pt x="356" y="426"/>
                  <a:pt x="261" y="506"/>
                </a:quadBezTo>
                <a:quadBezTo>
                  <a:pt x="182" y="572"/>
                  <a:pt x="160" y="596"/>
                </a:quadBezTo>
                <a:quadBezTo>
                  <a:pt x="137" y="620"/>
                  <a:pt x="123" y="644"/>
                </a:quadBezTo>
                <a:lnTo>
                  <a:pt x="474" y="644"/>
                </a:lnTo>
                <a:close/>
                <a:moveTo>
                  <a:pt x="850" y="728"/>
                </a:moveTo>
                <a:lnTo>
                  <a:pt x="850" y="557"/>
                </a:lnTo>
                <a:lnTo>
                  <a:pt x="539" y="557"/>
                </a:lnTo>
                <a:lnTo>
                  <a:pt x="539" y="476"/>
                </a:lnTo>
                <a:lnTo>
                  <a:pt x="866" y="12"/>
                </a:lnTo>
                <a:lnTo>
                  <a:pt x="937" y="12"/>
                </a:lnTo>
                <a:lnTo>
                  <a:pt x="937" y="476"/>
                </a:lnTo>
                <a:lnTo>
                  <a:pt x="1034" y="476"/>
                </a:lnTo>
                <a:lnTo>
                  <a:pt x="1034" y="557"/>
                </a:lnTo>
                <a:lnTo>
                  <a:pt x="937" y="557"/>
                </a:lnTo>
                <a:lnTo>
                  <a:pt x="937" y="728"/>
                </a:lnTo>
                <a:lnTo>
                  <a:pt x="850" y="728"/>
                </a:lnTo>
                <a:close/>
                <a:moveTo>
                  <a:pt x="850" y="476"/>
                </a:moveTo>
                <a:lnTo>
                  <a:pt x="850" y="153"/>
                </a:lnTo>
                <a:lnTo>
                  <a:pt x="625" y="476"/>
                </a:lnTo>
                <a:lnTo>
                  <a:pt x="850" y="476"/>
                </a:lnTo>
                <a:close/>
                <a:moveTo>
                  <a:pt x="1435" y="728"/>
                </a:moveTo>
                <a:lnTo>
                  <a:pt x="1435" y="12"/>
                </a:lnTo>
                <a:lnTo>
                  <a:pt x="1577" y="12"/>
                </a:lnTo>
                <a:lnTo>
                  <a:pt x="1747" y="519"/>
                </a:lnTo>
                <a:quadBezTo>
                  <a:pt x="1770" y="590"/>
                  <a:pt x="1781" y="625"/>
                </a:quadBezTo>
                <a:quadBezTo>
                  <a:pt x="1793" y="586"/>
                  <a:pt x="1819" y="510"/>
                </a:quadBezTo>
                <a:lnTo>
                  <a:pt x="1990" y="12"/>
                </a:lnTo>
                <a:lnTo>
                  <a:pt x="2118" y="12"/>
                </a:lnTo>
                <a:lnTo>
                  <a:pt x="2118" y="728"/>
                </a:lnTo>
                <a:lnTo>
                  <a:pt x="2026" y="728"/>
                </a:lnTo>
                <a:lnTo>
                  <a:pt x="2026" y="129"/>
                </a:lnTo>
                <a:lnTo>
                  <a:pt x="1818" y="728"/>
                </a:lnTo>
                <a:lnTo>
                  <a:pt x="1733" y="728"/>
                </a:lnTo>
                <a:lnTo>
                  <a:pt x="1526" y="119"/>
                </a:lnTo>
                <a:lnTo>
                  <a:pt x="1526" y="728"/>
                </a:lnTo>
                <a:lnTo>
                  <a:pt x="1435" y="728"/>
                </a:lnTo>
                <a:close/>
                <a:moveTo>
                  <a:pt x="2287" y="728"/>
                </a:moveTo>
                <a:lnTo>
                  <a:pt x="2287" y="12"/>
                </a:lnTo>
                <a:lnTo>
                  <a:pt x="2381" y="12"/>
                </a:lnTo>
                <a:lnTo>
                  <a:pt x="2381" y="728"/>
                </a:lnTo>
                <a:lnTo>
                  <a:pt x="2287" y="728"/>
                </a:lnTo>
                <a:close/>
                <a:moveTo>
                  <a:pt x="2544" y="728"/>
                </a:moveTo>
                <a:lnTo>
                  <a:pt x="2544" y="12"/>
                </a:lnTo>
                <a:lnTo>
                  <a:pt x="2639" y="12"/>
                </a:lnTo>
                <a:lnTo>
                  <a:pt x="2639" y="644"/>
                </a:lnTo>
                <a:lnTo>
                  <a:pt x="2992" y="644"/>
                </a:lnTo>
                <a:lnTo>
                  <a:pt x="2992" y="728"/>
                </a:lnTo>
                <a:lnTo>
                  <a:pt x="2544" y="728"/>
                </a:lnTo>
                <a:close/>
                <a:moveTo>
                  <a:pt x="3101" y="728"/>
                </a:moveTo>
                <a:lnTo>
                  <a:pt x="3101" y="12"/>
                </a:lnTo>
                <a:lnTo>
                  <a:pt x="3195" y="12"/>
                </a:lnTo>
                <a:lnTo>
                  <a:pt x="3195" y="644"/>
                </a:lnTo>
                <a:lnTo>
                  <a:pt x="3548" y="644"/>
                </a:lnTo>
                <a:lnTo>
                  <a:pt x="3548" y="728"/>
                </a:lnTo>
                <a:lnTo>
                  <a:pt x="3101" y="728"/>
                </a:lnTo>
                <a:close/>
                <a:moveTo>
                  <a:pt x="3677" y="728"/>
                </a:moveTo>
                <a:lnTo>
                  <a:pt x="3677" y="12"/>
                </a:lnTo>
                <a:lnTo>
                  <a:pt x="3771" y="12"/>
                </a:lnTo>
                <a:lnTo>
                  <a:pt x="3771" y="728"/>
                </a:lnTo>
                <a:lnTo>
                  <a:pt x="3677" y="728"/>
                </a:lnTo>
                <a:close/>
                <a:moveTo>
                  <a:pt x="3910" y="379"/>
                </a:moveTo>
                <a:quadBezTo>
                  <a:pt x="3910" y="201"/>
                  <a:pt x="4005" y="100"/>
                </a:quadBezTo>
                <a:quadBezTo>
                  <a:pt x="4101" y="0"/>
                  <a:pt x="4252" y="0"/>
                </a:quadBezTo>
                <a:quadBezTo>
                  <a:pt x="4352" y="0"/>
                  <a:pt x="4431" y="47"/>
                </a:quadBezTo>
                <a:quadBezTo>
                  <a:pt x="4511" y="94"/>
                  <a:pt x="4552" y="179"/>
                </a:quadBezTo>
                <a:quadBezTo>
                  <a:pt x="4594" y="264"/>
                  <a:pt x="4594" y="371"/>
                </a:quadBezTo>
                <a:quadBezTo>
                  <a:pt x="4594" y="480"/>
                  <a:pt x="4550" y="566"/>
                </a:quadBezTo>
                <a:quadBezTo>
                  <a:pt x="4506" y="652"/>
                  <a:pt x="4426" y="696"/>
                </a:quadBezTo>
                <a:quadBezTo>
                  <a:pt x="4345" y="740"/>
                  <a:pt x="4252" y="740"/>
                </a:quadBezTo>
                <a:quadBezTo>
                  <a:pt x="4151" y="740"/>
                  <a:pt x="4071" y="691"/>
                </a:quadBezTo>
                <a:quadBezTo>
                  <a:pt x="3992" y="643"/>
                  <a:pt x="3951" y="558"/>
                </a:quadBezTo>
                <a:quadBezTo>
                  <a:pt x="3910" y="474"/>
                  <a:pt x="3910" y="379"/>
                </a:quadBezTo>
                <a:close/>
                <a:moveTo>
                  <a:pt x="4007" y="381"/>
                </a:moveTo>
                <a:quadBezTo>
                  <a:pt x="4007" y="510"/>
                  <a:pt x="4077" y="585"/>
                </a:quadBezTo>
                <a:quadBezTo>
                  <a:pt x="4146" y="659"/>
                  <a:pt x="4251" y="659"/>
                </a:quadBezTo>
                <a:quadBezTo>
                  <a:pt x="4358" y="659"/>
                  <a:pt x="4427" y="584"/>
                </a:quadBezTo>
                <a:quadBezTo>
                  <a:pt x="4497" y="509"/>
                  <a:pt x="4497" y="371"/>
                </a:quadBezTo>
                <a:quadBezTo>
                  <a:pt x="4497" y="283"/>
                  <a:pt x="4467" y="218"/>
                </a:quadBezTo>
                <a:quadBezTo>
                  <a:pt x="4437" y="153"/>
                  <a:pt x="4381" y="117"/>
                </a:quadBezTo>
                <a:quadBezTo>
                  <a:pt x="4324" y="81"/>
                  <a:pt x="4253" y="81"/>
                </a:quadBezTo>
                <a:quadBezTo>
                  <a:pt x="4152" y="81"/>
                  <a:pt x="4080" y="150"/>
                </a:quadBezTo>
                <a:quadBezTo>
                  <a:pt x="4007" y="219"/>
                  <a:pt x="4007" y="381"/>
                </a:quadBezTo>
                <a:close/>
                <a:moveTo>
                  <a:pt x="4715" y="728"/>
                </a:moveTo>
                <a:lnTo>
                  <a:pt x="4715" y="12"/>
                </a:lnTo>
                <a:lnTo>
                  <a:pt x="4812" y="12"/>
                </a:lnTo>
                <a:lnTo>
                  <a:pt x="5188" y="574"/>
                </a:lnTo>
                <a:lnTo>
                  <a:pt x="5188" y="12"/>
                </a:lnTo>
                <a:lnTo>
                  <a:pt x="5279" y="12"/>
                </a:lnTo>
                <a:lnTo>
                  <a:pt x="5279" y="728"/>
                </a:lnTo>
                <a:lnTo>
                  <a:pt x="5182" y="728"/>
                </a:lnTo>
                <a:lnTo>
                  <a:pt x="4806" y="166"/>
                </a:lnTo>
                <a:lnTo>
                  <a:pt x="4806" y="728"/>
                </a:lnTo>
                <a:lnTo>
                  <a:pt x="4715" y="728"/>
                </a:lnTo>
                <a:close/>
              </a:path>
            </a:pathLst>
          </a:custGeom>
          <a:solidFill>
            <a:srgbClr val="E06666"/>
          </a:solidFill>
          <a:ln w="285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/>
          <p:nvPr/>
        </p:nvSpPr>
        <p:spPr>
          <a:xfrm>
            <a:off x="1727075" y="1859525"/>
            <a:ext cx="5977361" cy="425816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/>
        </p:nvSpPr>
        <p:spPr>
          <a:xfrm>
            <a:off x="476380" y="1192080"/>
            <a:ext cx="8191239" cy="1518072"/>
          </a:xfrm>
          <a:custGeom>
            <a:avLst/>
            <a:gdLst/>
            <a:ahLst/>
            <a:cxnLst/>
            <a:rect l="0" t="0" r="0" b="0"/>
            <a:pathLst>
              <a:path w="8052" h="740" extrusionOk="0">
                <a:moveTo>
                  <a:pt x="189" y="728"/>
                </a:moveTo>
                <a:lnTo>
                  <a:pt x="0" y="12"/>
                </a:lnTo>
                <a:lnTo>
                  <a:pt x="97" y="12"/>
                </a:lnTo>
                <a:lnTo>
                  <a:pt x="206" y="481"/>
                </a:lnTo>
                <a:quadBezTo>
                  <a:pt x="223" y="555"/>
                  <a:pt x="236" y="627"/>
                </a:quadBezTo>
                <a:quadBezTo>
                  <a:pt x="263" y="513"/>
                  <a:pt x="268" y="495"/>
                </a:quadBezTo>
                <a:lnTo>
                  <a:pt x="404" y="12"/>
                </a:lnTo>
                <a:lnTo>
                  <a:pt x="519" y="12"/>
                </a:lnTo>
                <a:lnTo>
                  <a:pt x="621" y="374"/>
                </a:lnTo>
                <a:quadBezTo>
                  <a:pt x="660" y="509"/>
                  <a:pt x="677" y="627"/>
                </a:quadBezTo>
                <a:quadBezTo>
                  <a:pt x="690" y="560"/>
                  <a:pt x="712" y="472"/>
                </a:quadBezTo>
                <a:lnTo>
                  <a:pt x="825" y="12"/>
                </a:lnTo>
                <a:lnTo>
                  <a:pt x="920" y="12"/>
                </a:lnTo>
                <a:lnTo>
                  <a:pt x="724" y="728"/>
                </a:lnTo>
                <a:lnTo>
                  <a:pt x="632" y="728"/>
                </a:lnTo>
                <a:lnTo>
                  <a:pt x="481" y="182"/>
                </a:lnTo>
                <a:quadBezTo>
                  <a:pt x="462" y="114"/>
                  <a:pt x="459" y="98"/>
                </a:quadBezTo>
                <a:quadBezTo>
                  <a:pt x="448" y="147"/>
                  <a:pt x="438" y="182"/>
                </a:quadBezTo>
                <a:lnTo>
                  <a:pt x="286" y="728"/>
                </a:lnTo>
                <a:lnTo>
                  <a:pt x="189" y="728"/>
                </a:lnTo>
                <a:close/>
                <a:moveTo>
                  <a:pt x="997" y="728"/>
                </a:moveTo>
                <a:lnTo>
                  <a:pt x="997" y="12"/>
                </a:lnTo>
                <a:lnTo>
                  <a:pt x="1085" y="12"/>
                </a:lnTo>
                <a:lnTo>
                  <a:pt x="1085" y="269"/>
                </a:lnTo>
                <a:quadBezTo>
                  <a:pt x="1146" y="197"/>
                  <a:pt x="1240" y="197"/>
                </a:quadBezTo>
                <a:quadBezTo>
                  <a:pt x="1298" y="197"/>
                  <a:pt x="1340" y="220"/>
                </a:quadBezTo>
                <a:quadBezTo>
                  <a:pt x="1383" y="243"/>
                  <a:pt x="1401" y="283"/>
                </a:quadBezTo>
                <a:quadBezTo>
                  <a:pt x="1419" y="323"/>
                  <a:pt x="1419" y="399"/>
                </a:quadBezTo>
                <a:lnTo>
                  <a:pt x="1419" y="728"/>
                </a:lnTo>
                <a:lnTo>
                  <a:pt x="1332" y="728"/>
                </a:lnTo>
                <a:lnTo>
                  <a:pt x="1332" y="399"/>
                </a:lnTo>
                <a:quadBezTo>
                  <a:pt x="1332" y="333"/>
                  <a:pt x="1303" y="303"/>
                </a:quadBezTo>
                <a:quadBezTo>
                  <a:pt x="1274" y="273"/>
                  <a:pt x="1222" y="273"/>
                </a:quadBezTo>
                <a:quadBezTo>
                  <a:pt x="1183" y="273"/>
                  <a:pt x="1149" y="293"/>
                </a:quadBezTo>
                <a:quadBezTo>
                  <a:pt x="1114" y="313"/>
                  <a:pt x="1100" y="348"/>
                </a:quadBezTo>
                <a:quadBezTo>
                  <a:pt x="1085" y="383"/>
                  <a:pt x="1085" y="444"/>
                </a:quadBezTo>
                <a:lnTo>
                  <a:pt x="1085" y="728"/>
                </a:lnTo>
                <a:lnTo>
                  <a:pt x="997" y="728"/>
                </a:lnTo>
                <a:close/>
                <a:moveTo>
                  <a:pt x="1892" y="664"/>
                </a:moveTo>
                <a:quadBezTo>
                  <a:pt x="1843" y="705"/>
                  <a:pt x="1798" y="722"/>
                </a:quadBezTo>
                <a:quadBezTo>
                  <a:pt x="1752" y="739"/>
                  <a:pt x="1701" y="739"/>
                </a:quadBezTo>
                <a:quadBezTo>
                  <a:pt x="1615" y="739"/>
                  <a:pt x="1569" y="698"/>
                </a:quadBezTo>
                <a:quadBezTo>
                  <a:pt x="1523" y="656"/>
                  <a:pt x="1523" y="591"/>
                </a:quadBezTo>
                <a:quadBezTo>
                  <a:pt x="1523" y="553"/>
                  <a:pt x="1541" y="521"/>
                </a:quadBezTo>
                <a:quadBezTo>
                  <a:pt x="1558" y="490"/>
                  <a:pt x="1586" y="471"/>
                </a:quadBezTo>
                <a:quadBezTo>
                  <a:pt x="1614" y="452"/>
                  <a:pt x="1649" y="442"/>
                </a:quadBezTo>
                <a:quadBezTo>
                  <a:pt x="1675" y="435"/>
                  <a:pt x="1728" y="429"/>
                </a:quadBezTo>
                <a:quadBezTo>
                  <a:pt x="1834" y="416"/>
                  <a:pt x="1884" y="398"/>
                </a:quadBezTo>
                <a:quadBezTo>
                  <a:pt x="1885" y="380"/>
                  <a:pt x="1885" y="375"/>
                </a:quadBezTo>
                <a:quadBezTo>
                  <a:pt x="1885" y="322"/>
                  <a:pt x="1860" y="300"/>
                </a:quadBezTo>
                <a:quadBezTo>
                  <a:pt x="1826" y="270"/>
                  <a:pt x="1760" y="270"/>
                </a:quadBezTo>
                <a:quadBezTo>
                  <a:pt x="1698" y="270"/>
                  <a:pt x="1668" y="292"/>
                </a:quadBezTo>
                <a:quadBezTo>
                  <a:pt x="1639" y="313"/>
                  <a:pt x="1625" y="369"/>
                </a:quadBezTo>
                <a:lnTo>
                  <a:pt x="1539" y="357"/>
                </a:lnTo>
                <a:quadBezTo>
                  <a:pt x="1550" y="302"/>
                  <a:pt x="1577" y="268"/>
                </a:quadBezTo>
                <a:quadBezTo>
                  <a:pt x="1604" y="234"/>
                  <a:pt x="1655" y="216"/>
                </a:quadBezTo>
                <a:quadBezTo>
                  <a:pt x="1706" y="197"/>
                  <a:pt x="1772" y="197"/>
                </a:quadBezTo>
                <a:quadBezTo>
                  <a:pt x="1839" y="197"/>
                  <a:pt x="1880" y="213"/>
                </a:quadBezTo>
                <a:quadBezTo>
                  <a:pt x="1922" y="229"/>
                  <a:pt x="1941" y="252"/>
                </a:quadBezTo>
                <a:quadBezTo>
                  <a:pt x="1961" y="276"/>
                  <a:pt x="1969" y="312"/>
                </a:quadBezTo>
                <a:quadBezTo>
                  <a:pt x="1973" y="334"/>
                  <a:pt x="1973" y="393"/>
                </a:quadBezTo>
                <a:lnTo>
                  <a:pt x="1973" y="510"/>
                </a:lnTo>
                <a:quadBezTo>
                  <a:pt x="1973" y="633"/>
                  <a:pt x="1979" y="665"/>
                </a:quadBezTo>
                <a:quadBezTo>
                  <a:pt x="1984" y="698"/>
                  <a:pt x="2001" y="728"/>
                </a:quadBezTo>
                <a:lnTo>
                  <a:pt x="1909" y="728"/>
                </a:lnTo>
                <a:quadBezTo>
                  <a:pt x="1895" y="700"/>
                  <a:pt x="1892" y="664"/>
                </a:quadBezTo>
                <a:close/>
                <a:moveTo>
                  <a:pt x="1884" y="467"/>
                </a:moveTo>
                <a:quadBezTo>
                  <a:pt x="1836" y="487"/>
                  <a:pt x="1741" y="500"/>
                </a:quadBezTo>
                <a:quadBezTo>
                  <a:pt x="1687" y="508"/>
                  <a:pt x="1664" y="518"/>
                </a:quadBezTo>
                <a:quadBezTo>
                  <a:pt x="1642" y="528"/>
                  <a:pt x="1629" y="547"/>
                </a:quadBezTo>
                <a:quadBezTo>
                  <a:pt x="1617" y="565"/>
                  <a:pt x="1617" y="588"/>
                </a:quadBezTo>
                <a:quadBezTo>
                  <a:pt x="1617" y="624"/>
                  <a:pt x="1644" y="647"/>
                </a:quadBezTo>
                <a:quadBezTo>
                  <a:pt x="1670" y="670"/>
                  <a:pt x="1722" y="670"/>
                </a:quadBezTo>
                <a:quadBezTo>
                  <a:pt x="1772" y="670"/>
                  <a:pt x="1812" y="648"/>
                </a:quadBezTo>
                <a:quadBezTo>
                  <a:pt x="1852" y="626"/>
                  <a:pt x="1870" y="587"/>
                </a:quadBezTo>
                <a:quadBezTo>
                  <a:pt x="1884" y="558"/>
                  <a:pt x="1884" y="500"/>
                </a:quadBezTo>
                <a:lnTo>
                  <a:pt x="1884" y="467"/>
                </a:lnTo>
                <a:close/>
                <a:moveTo>
                  <a:pt x="2301" y="649"/>
                </a:moveTo>
                <a:lnTo>
                  <a:pt x="2314" y="727"/>
                </a:lnTo>
                <a:quadBezTo>
                  <a:pt x="2277" y="734"/>
                  <a:pt x="2248" y="734"/>
                </a:quadBezTo>
                <a:quadBezTo>
                  <a:pt x="2200" y="734"/>
                  <a:pt x="2173" y="719"/>
                </a:quadBezTo>
                <a:quadBezTo>
                  <a:pt x="2147" y="704"/>
                  <a:pt x="2136" y="680"/>
                </a:quadBezTo>
                <a:quadBezTo>
                  <a:pt x="2125" y="655"/>
                  <a:pt x="2125" y="576"/>
                </a:quadBezTo>
                <a:lnTo>
                  <a:pt x="2125" y="277"/>
                </a:lnTo>
                <a:lnTo>
                  <a:pt x="2061" y="277"/>
                </a:lnTo>
                <a:lnTo>
                  <a:pt x="2061" y="209"/>
                </a:lnTo>
                <a:lnTo>
                  <a:pt x="2125" y="209"/>
                </a:lnTo>
                <a:lnTo>
                  <a:pt x="2125" y="81"/>
                </a:lnTo>
                <a:lnTo>
                  <a:pt x="2213" y="28"/>
                </a:lnTo>
                <a:lnTo>
                  <a:pt x="2213" y="209"/>
                </a:lnTo>
                <a:lnTo>
                  <a:pt x="2301" y="209"/>
                </a:lnTo>
                <a:lnTo>
                  <a:pt x="2301" y="277"/>
                </a:lnTo>
                <a:lnTo>
                  <a:pt x="2213" y="277"/>
                </a:lnTo>
                <a:lnTo>
                  <a:pt x="2213" y="581"/>
                </a:lnTo>
                <a:quadBezTo>
                  <a:pt x="2213" y="618"/>
                  <a:pt x="2217" y="629"/>
                </a:quadBezTo>
                <a:quadBezTo>
                  <a:pt x="2222" y="640"/>
                  <a:pt x="2233" y="646"/>
                </a:quadBezTo>
                <a:quadBezTo>
                  <a:pt x="2243" y="652"/>
                  <a:pt x="2263" y="652"/>
                </a:quadBezTo>
                <a:quadBezTo>
                  <a:pt x="2277" y="652"/>
                  <a:pt x="2301" y="649"/>
                </a:quadBezTo>
                <a:close/>
                <a:moveTo>
                  <a:pt x="2666" y="113"/>
                </a:moveTo>
                <a:lnTo>
                  <a:pt x="2666" y="12"/>
                </a:lnTo>
                <a:lnTo>
                  <a:pt x="2753" y="12"/>
                </a:lnTo>
                <a:lnTo>
                  <a:pt x="2753" y="113"/>
                </a:lnTo>
                <a:lnTo>
                  <a:pt x="2666" y="113"/>
                </a:lnTo>
                <a:close/>
                <a:moveTo>
                  <a:pt x="2666" y="728"/>
                </a:moveTo>
                <a:lnTo>
                  <a:pt x="2666" y="209"/>
                </a:lnTo>
                <a:lnTo>
                  <a:pt x="2753" y="209"/>
                </a:lnTo>
                <a:lnTo>
                  <a:pt x="2753" y="728"/>
                </a:lnTo>
                <a:lnTo>
                  <a:pt x="2666" y="728"/>
                </a:lnTo>
                <a:close/>
                <a:moveTo>
                  <a:pt x="2852" y="573"/>
                </a:moveTo>
                <a:lnTo>
                  <a:pt x="2939" y="559"/>
                </a:lnTo>
                <a:quadBezTo>
                  <a:pt x="2946" y="611"/>
                  <a:pt x="2980" y="639"/>
                </a:quadBezTo>
                <a:quadBezTo>
                  <a:pt x="3013" y="667"/>
                  <a:pt x="3073" y="667"/>
                </a:quadBezTo>
                <a:quadBezTo>
                  <a:pt x="3134" y="667"/>
                  <a:pt x="3163" y="642"/>
                </a:quadBezTo>
                <a:quadBezTo>
                  <a:pt x="3192" y="618"/>
                  <a:pt x="3192" y="584"/>
                </a:quadBezTo>
                <a:quadBezTo>
                  <a:pt x="3192" y="555"/>
                  <a:pt x="3166" y="538"/>
                </a:quadBezTo>
                <a:quadBezTo>
                  <a:pt x="3148" y="526"/>
                  <a:pt x="3077" y="508"/>
                </a:quadBezTo>
                <a:quadBezTo>
                  <a:pt x="2980" y="483"/>
                  <a:pt x="2943" y="466"/>
                </a:quadBezTo>
                <a:quadBezTo>
                  <a:pt x="2905" y="448"/>
                  <a:pt x="2886" y="416"/>
                </a:quadBezTo>
                <a:quadBezTo>
                  <a:pt x="2867" y="385"/>
                  <a:pt x="2867" y="347"/>
                </a:quadBezTo>
                <a:quadBezTo>
                  <a:pt x="2867" y="312"/>
                  <a:pt x="2882" y="283"/>
                </a:quadBezTo>
                <a:quadBezTo>
                  <a:pt x="2898" y="253"/>
                  <a:pt x="2926" y="233"/>
                </a:quadBezTo>
                <a:quadBezTo>
                  <a:pt x="2946" y="218"/>
                  <a:pt x="2982" y="208"/>
                </a:quadBezTo>
                <a:quadBezTo>
                  <a:pt x="3017" y="197"/>
                  <a:pt x="3058" y="197"/>
                </a:quadBezTo>
                <a:quadBezTo>
                  <a:pt x="3119" y="197"/>
                  <a:pt x="3165" y="215"/>
                </a:quadBezTo>
                <a:quadBezTo>
                  <a:pt x="3211" y="232"/>
                  <a:pt x="3233" y="263"/>
                </a:quadBezTo>
                <a:quadBezTo>
                  <a:pt x="3255" y="292"/>
                  <a:pt x="3263" y="343"/>
                </a:quadBezTo>
                <a:lnTo>
                  <a:pt x="3177" y="354"/>
                </a:lnTo>
                <a:quadBezTo>
                  <a:pt x="3171" y="314"/>
                  <a:pt x="3143" y="292"/>
                </a:quadBezTo>
                <a:quadBezTo>
                  <a:pt x="3115" y="270"/>
                  <a:pt x="3064" y="270"/>
                </a:quadBezTo>
                <a:quadBezTo>
                  <a:pt x="3003" y="270"/>
                  <a:pt x="2978" y="290"/>
                </a:quadBezTo>
                <a:quadBezTo>
                  <a:pt x="2952" y="310"/>
                  <a:pt x="2952" y="336"/>
                </a:quadBezTo>
                <a:quadBezTo>
                  <a:pt x="2952" y="354"/>
                  <a:pt x="2962" y="367"/>
                </a:quadBezTo>
                <a:quadBezTo>
                  <a:pt x="2973" y="381"/>
                  <a:pt x="2996" y="391"/>
                </a:quadBezTo>
                <a:quadBezTo>
                  <a:pt x="3009" y="395"/>
                  <a:pt x="3074" y="413"/>
                </a:quadBezTo>
                <a:quadBezTo>
                  <a:pt x="3167" y="438"/>
                  <a:pt x="3204" y="454"/>
                </a:quadBezTo>
                <a:quadBezTo>
                  <a:pt x="3241" y="470"/>
                  <a:pt x="3262" y="500"/>
                </a:quadBezTo>
                <a:quadBezTo>
                  <a:pt x="3283" y="530"/>
                  <a:pt x="3283" y="575"/>
                </a:quadBezTo>
                <a:quadBezTo>
                  <a:pt x="3283" y="619"/>
                  <a:pt x="3257" y="658"/>
                </a:quadBezTo>
                <a:quadBezTo>
                  <a:pt x="3231" y="697"/>
                  <a:pt x="3183" y="718"/>
                </a:quadBezTo>
                <a:quadBezTo>
                  <a:pt x="3135" y="739"/>
                  <a:pt x="3074" y="739"/>
                </a:quadBezTo>
                <a:quadBezTo>
                  <a:pt x="2973" y="739"/>
                  <a:pt x="2920" y="697"/>
                </a:quadBezTo>
                <a:quadBezTo>
                  <a:pt x="2867" y="655"/>
                  <a:pt x="2852" y="573"/>
                </a:quadBezTo>
                <a:close/>
                <a:moveTo>
                  <a:pt x="3598" y="728"/>
                </a:moveTo>
                <a:lnTo>
                  <a:pt x="3873" y="12"/>
                </a:lnTo>
                <a:lnTo>
                  <a:pt x="3975" y="12"/>
                </a:lnTo>
                <a:lnTo>
                  <a:pt x="4268" y="728"/>
                </a:lnTo>
                <a:lnTo>
                  <a:pt x="4160" y="728"/>
                </a:lnTo>
                <a:lnTo>
                  <a:pt x="4076" y="511"/>
                </a:lnTo>
                <a:lnTo>
                  <a:pt x="3777" y="511"/>
                </a:lnTo>
                <a:lnTo>
                  <a:pt x="3698" y="728"/>
                </a:lnTo>
                <a:lnTo>
                  <a:pt x="3598" y="728"/>
                </a:lnTo>
                <a:close/>
                <a:moveTo>
                  <a:pt x="3804" y="434"/>
                </a:moveTo>
                <a:lnTo>
                  <a:pt x="4047" y="434"/>
                </a:lnTo>
                <a:lnTo>
                  <a:pt x="3972" y="235"/>
                </a:lnTo>
                <a:quadBezTo>
                  <a:pt x="3938" y="145"/>
                  <a:pt x="3921" y="87"/>
                </a:quadBezTo>
                <a:quadBezTo>
                  <a:pt x="3908" y="156"/>
                  <a:pt x="3883" y="224"/>
                </a:quadBezTo>
                <a:lnTo>
                  <a:pt x="3804" y="434"/>
                </a:lnTo>
                <a:close/>
                <a:moveTo>
                  <a:pt x="4332" y="728"/>
                </a:moveTo>
                <a:lnTo>
                  <a:pt x="4332" y="209"/>
                </a:lnTo>
                <a:lnTo>
                  <a:pt x="4411" y="209"/>
                </a:lnTo>
                <a:lnTo>
                  <a:pt x="4411" y="283"/>
                </a:lnTo>
                <a:quadBezTo>
                  <a:pt x="4468" y="197"/>
                  <a:pt x="4576" y="197"/>
                </a:quadBezTo>
                <a:quadBezTo>
                  <a:pt x="4623" y="197"/>
                  <a:pt x="4662" y="214"/>
                </a:quadBezTo>
                <a:quadBezTo>
                  <a:pt x="4702" y="231"/>
                  <a:pt x="4721" y="258"/>
                </a:quadBezTo>
                <a:quadBezTo>
                  <a:pt x="4741" y="286"/>
                  <a:pt x="4749" y="323"/>
                </a:quadBezTo>
                <a:quadBezTo>
                  <a:pt x="4753" y="348"/>
                  <a:pt x="4753" y="409"/>
                </a:quadBezTo>
                <a:lnTo>
                  <a:pt x="4753" y="728"/>
                </a:lnTo>
                <a:lnTo>
                  <a:pt x="4666" y="728"/>
                </a:lnTo>
                <a:lnTo>
                  <a:pt x="4666" y="412"/>
                </a:lnTo>
                <a:quadBezTo>
                  <a:pt x="4666" y="358"/>
                  <a:pt x="4655" y="332"/>
                </a:quadBezTo>
                <a:quadBezTo>
                  <a:pt x="4645" y="305"/>
                  <a:pt x="4619" y="289"/>
                </a:quadBezTo>
                <a:quadBezTo>
                  <a:pt x="4593" y="273"/>
                  <a:pt x="4558" y="273"/>
                </a:quadBezTo>
                <a:quadBezTo>
                  <a:pt x="4501" y="273"/>
                  <a:pt x="4461" y="309"/>
                </a:quadBezTo>
                <a:quadBezTo>
                  <a:pt x="4420" y="345"/>
                  <a:pt x="4420" y="444"/>
                </a:quadBezTo>
                <a:lnTo>
                  <a:pt x="4420" y="728"/>
                </a:lnTo>
                <a:lnTo>
                  <a:pt x="4332" y="728"/>
                </a:lnTo>
                <a:close/>
                <a:moveTo>
                  <a:pt x="4855" y="468"/>
                </a:moveTo>
                <a:quadBezTo>
                  <a:pt x="4855" y="324"/>
                  <a:pt x="4936" y="255"/>
                </a:quadBezTo>
                <a:quadBezTo>
                  <a:pt x="5002" y="197"/>
                  <a:pt x="5099" y="197"/>
                </a:quadBezTo>
                <a:quadBezTo>
                  <a:pt x="5206" y="197"/>
                  <a:pt x="5273" y="267"/>
                </a:quadBezTo>
                <a:quadBezTo>
                  <a:pt x="5341" y="337"/>
                  <a:pt x="5341" y="461"/>
                </a:quadBezTo>
                <a:quadBezTo>
                  <a:pt x="5341" y="561"/>
                  <a:pt x="5311" y="618"/>
                </a:quadBezTo>
                <a:quadBezTo>
                  <a:pt x="5281" y="676"/>
                  <a:pt x="5224" y="708"/>
                </a:quadBezTo>
                <a:quadBezTo>
                  <a:pt x="5166" y="739"/>
                  <a:pt x="5099" y="739"/>
                </a:quadBezTo>
                <a:quadBezTo>
                  <a:pt x="4990" y="739"/>
                  <a:pt x="4923" y="669"/>
                </a:quadBezTo>
                <a:quadBezTo>
                  <a:pt x="4855" y="600"/>
                  <a:pt x="4855" y="468"/>
                </a:quadBezTo>
                <a:close/>
                <a:moveTo>
                  <a:pt x="4946" y="468"/>
                </a:moveTo>
                <a:quadBezTo>
                  <a:pt x="4946" y="568"/>
                  <a:pt x="4989" y="618"/>
                </a:quadBezTo>
                <a:quadBezTo>
                  <a:pt x="5033" y="667"/>
                  <a:pt x="5099" y="667"/>
                </a:quadBezTo>
                <a:quadBezTo>
                  <a:pt x="5164" y="667"/>
                  <a:pt x="5208" y="617"/>
                </a:quadBezTo>
                <a:quadBezTo>
                  <a:pt x="5251" y="567"/>
                  <a:pt x="5251" y="465"/>
                </a:quadBezTo>
                <a:quadBezTo>
                  <a:pt x="5251" y="369"/>
                  <a:pt x="5207" y="320"/>
                </a:quadBezTo>
                <a:quadBezTo>
                  <a:pt x="5164" y="270"/>
                  <a:pt x="5099" y="270"/>
                </a:quadBezTo>
                <a:quadBezTo>
                  <a:pt x="5033" y="270"/>
                  <a:pt x="4989" y="319"/>
                </a:quadBezTo>
                <a:quadBezTo>
                  <a:pt x="4946" y="369"/>
                  <a:pt x="4946" y="468"/>
                </a:quadBezTo>
                <a:close/>
                <a:moveTo>
                  <a:pt x="5443" y="728"/>
                </a:moveTo>
                <a:lnTo>
                  <a:pt x="5443" y="209"/>
                </a:lnTo>
                <a:lnTo>
                  <a:pt x="5522" y="209"/>
                </a:lnTo>
                <a:lnTo>
                  <a:pt x="5522" y="288"/>
                </a:lnTo>
                <a:quadBezTo>
                  <a:pt x="5553" y="232"/>
                  <a:pt x="5578" y="215"/>
                </a:quadBezTo>
                <a:quadBezTo>
                  <a:pt x="5604" y="197"/>
                  <a:pt x="5635" y="197"/>
                </a:quadBezTo>
                <a:quadBezTo>
                  <a:pt x="5679" y="197"/>
                  <a:pt x="5725" y="226"/>
                </a:quadBezTo>
                <a:lnTo>
                  <a:pt x="5695" y="307"/>
                </a:lnTo>
                <a:quadBezTo>
                  <a:pt x="5663" y="288"/>
                  <a:pt x="5630" y="288"/>
                </a:quadBezTo>
                <a:quadBezTo>
                  <a:pt x="5602" y="288"/>
                  <a:pt x="5579" y="305"/>
                </a:quadBezTo>
                <a:quadBezTo>
                  <a:pt x="5556" y="323"/>
                  <a:pt x="5546" y="354"/>
                </a:quadBezTo>
                <a:quadBezTo>
                  <a:pt x="5531" y="400"/>
                  <a:pt x="5531" y="456"/>
                </a:quadBezTo>
                <a:lnTo>
                  <a:pt x="5531" y="728"/>
                </a:lnTo>
                <a:lnTo>
                  <a:pt x="5443" y="728"/>
                </a:lnTo>
                <a:close/>
                <a:moveTo>
                  <a:pt x="6132" y="561"/>
                </a:moveTo>
                <a:lnTo>
                  <a:pt x="6223" y="572"/>
                </a:lnTo>
                <a:quadBezTo>
                  <a:pt x="6202" y="651"/>
                  <a:pt x="6144" y="695"/>
                </a:quadBezTo>
                <a:quadBezTo>
                  <a:pt x="6085" y="739"/>
                  <a:pt x="5995" y="739"/>
                </a:quadBezTo>
                <a:quadBezTo>
                  <a:pt x="5881" y="739"/>
                  <a:pt x="5815" y="669"/>
                </a:quadBezTo>
                <a:quadBezTo>
                  <a:pt x="5748" y="599"/>
                  <a:pt x="5748" y="473"/>
                </a:quadBezTo>
                <a:quadBezTo>
                  <a:pt x="5748" y="342"/>
                  <a:pt x="5815" y="270"/>
                </a:quadBezTo>
                <a:quadBezTo>
                  <a:pt x="5883" y="197"/>
                  <a:pt x="5990" y="197"/>
                </a:quadBezTo>
                <a:quadBezTo>
                  <a:pt x="6094" y="197"/>
                  <a:pt x="6160" y="268"/>
                </a:quadBezTo>
                <a:quadBezTo>
                  <a:pt x="6226" y="339"/>
                  <a:pt x="6226" y="467"/>
                </a:quadBezTo>
                <a:quadBezTo>
                  <a:pt x="6226" y="475"/>
                  <a:pt x="6226" y="491"/>
                </a:quadBezTo>
                <a:lnTo>
                  <a:pt x="5839" y="491"/>
                </a:lnTo>
                <a:quadBezTo>
                  <a:pt x="5844" y="576"/>
                  <a:pt x="5887" y="622"/>
                </a:quadBezTo>
                <a:quadBezTo>
                  <a:pt x="5931" y="667"/>
                  <a:pt x="5996" y="667"/>
                </a:quadBezTo>
                <a:quadBezTo>
                  <a:pt x="6044" y="667"/>
                  <a:pt x="6078" y="642"/>
                </a:quadBezTo>
                <a:quadBezTo>
                  <a:pt x="6112" y="616"/>
                  <a:pt x="6132" y="561"/>
                </a:quadBezTo>
                <a:close/>
                <a:moveTo>
                  <a:pt x="5844" y="418"/>
                </a:moveTo>
                <a:lnTo>
                  <a:pt x="6133" y="418"/>
                </a:lnTo>
                <a:quadBezTo>
                  <a:pt x="6127" y="353"/>
                  <a:pt x="6100" y="320"/>
                </a:quadBezTo>
                <a:quadBezTo>
                  <a:pt x="6058" y="270"/>
                  <a:pt x="5991" y="270"/>
                </a:quadBezTo>
                <a:quadBezTo>
                  <a:pt x="5931" y="270"/>
                  <a:pt x="5889" y="310"/>
                </a:quadBezTo>
                <a:quadBezTo>
                  <a:pt x="5848" y="351"/>
                  <a:pt x="5844" y="418"/>
                </a:quadBezTo>
                <a:close/>
                <a:moveTo>
                  <a:pt x="6275" y="728"/>
                </a:moveTo>
                <a:lnTo>
                  <a:pt x="6464" y="458"/>
                </a:lnTo>
                <a:lnTo>
                  <a:pt x="6289" y="209"/>
                </a:lnTo>
                <a:lnTo>
                  <a:pt x="6399" y="209"/>
                </a:lnTo>
                <a:lnTo>
                  <a:pt x="6479" y="331"/>
                </a:lnTo>
                <a:quadBezTo>
                  <a:pt x="6501" y="365"/>
                  <a:pt x="6515" y="389"/>
                </a:quadBezTo>
                <a:quadBezTo>
                  <a:pt x="6536" y="356"/>
                  <a:pt x="6554" y="332"/>
                </a:quadBezTo>
                <a:lnTo>
                  <a:pt x="6642" y="209"/>
                </a:lnTo>
                <a:lnTo>
                  <a:pt x="6747" y="209"/>
                </a:lnTo>
                <a:lnTo>
                  <a:pt x="6567" y="453"/>
                </a:lnTo>
                <a:lnTo>
                  <a:pt x="6760" y="728"/>
                </a:lnTo>
                <a:lnTo>
                  <a:pt x="6652" y="728"/>
                </a:lnTo>
                <a:lnTo>
                  <a:pt x="6546" y="566"/>
                </a:lnTo>
                <a:lnTo>
                  <a:pt x="6518" y="523"/>
                </a:lnTo>
                <a:lnTo>
                  <a:pt x="6381" y="728"/>
                </a:lnTo>
                <a:lnTo>
                  <a:pt x="6275" y="728"/>
                </a:lnTo>
                <a:close/>
                <a:moveTo>
                  <a:pt x="6834" y="113"/>
                </a:moveTo>
                <a:lnTo>
                  <a:pt x="6834" y="12"/>
                </a:lnTo>
                <a:lnTo>
                  <a:pt x="6922" y="12"/>
                </a:lnTo>
                <a:lnTo>
                  <a:pt x="6922" y="113"/>
                </a:lnTo>
                <a:lnTo>
                  <a:pt x="6834" y="113"/>
                </a:lnTo>
                <a:close/>
                <a:moveTo>
                  <a:pt x="6834" y="728"/>
                </a:moveTo>
                <a:lnTo>
                  <a:pt x="6834" y="209"/>
                </a:lnTo>
                <a:lnTo>
                  <a:pt x="6922" y="209"/>
                </a:lnTo>
                <a:lnTo>
                  <a:pt x="6922" y="728"/>
                </a:lnTo>
                <a:lnTo>
                  <a:pt x="6834" y="728"/>
                </a:lnTo>
                <a:close/>
                <a:moveTo>
                  <a:pt x="7394" y="664"/>
                </a:moveTo>
                <a:quadBezTo>
                  <a:pt x="7345" y="705"/>
                  <a:pt x="7300" y="722"/>
                </a:quadBezTo>
                <a:quadBezTo>
                  <a:pt x="7255" y="739"/>
                  <a:pt x="7203" y="739"/>
                </a:quadBezTo>
                <a:quadBezTo>
                  <a:pt x="7118" y="739"/>
                  <a:pt x="7072" y="698"/>
                </a:quadBezTo>
                <a:quadBezTo>
                  <a:pt x="7026" y="656"/>
                  <a:pt x="7026" y="591"/>
                </a:quadBezTo>
                <a:quadBezTo>
                  <a:pt x="7026" y="553"/>
                  <a:pt x="7043" y="521"/>
                </a:quadBezTo>
                <a:quadBezTo>
                  <a:pt x="7061" y="490"/>
                  <a:pt x="7089" y="471"/>
                </a:quadBezTo>
                <a:quadBezTo>
                  <a:pt x="7117" y="452"/>
                  <a:pt x="7152" y="442"/>
                </a:quadBezTo>
                <a:quadBezTo>
                  <a:pt x="7178" y="435"/>
                  <a:pt x="7230" y="429"/>
                </a:quadBezTo>
                <a:quadBezTo>
                  <a:pt x="7336" y="416"/>
                  <a:pt x="7387" y="398"/>
                </a:quadBezTo>
                <a:quadBezTo>
                  <a:pt x="7387" y="380"/>
                  <a:pt x="7387" y="375"/>
                </a:quadBezTo>
                <a:quadBezTo>
                  <a:pt x="7387" y="322"/>
                  <a:pt x="7362" y="300"/>
                </a:quadBezTo>
                <a:quadBezTo>
                  <a:pt x="7329" y="270"/>
                  <a:pt x="7262" y="270"/>
                </a:quadBezTo>
                <a:quadBezTo>
                  <a:pt x="7200" y="270"/>
                  <a:pt x="7171" y="292"/>
                </a:quadBezTo>
                <a:quadBezTo>
                  <a:pt x="7141" y="313"/>
                  <a:pt x="7127" y="369"/>
                </a:quadBezTo>
                <a:lnTo>
                  <a:pt x="7041" y="357"/>
                </a:lnTo>
                <a:quadBezTo>
                  <a:pt x="7053" y="302"/>
                  <a:pt x="7080" y="268"/>
                </a:quadBezTo>
                <a:quadBezTo>
                  <a:pt x="7106" y="234"/>
                  <a:pt x="7157" y="216"/>
                </a:quadBezTo>
                <a:quadBezTo>
                  <a:pt x="7208" y="197"/>
                  <a:pt x="7275" y="197"/>
                </a:quadBezTo>
                <a:quadBezTo>
                  <a:pt x="7341" y="197"/>
                  <a:pt x="7383" y="213"/>
                </a:quadBezTo>
                <a:quadBezTo>
                  <a:pt x="7424" y="229"/>
                  <a:pt x="7444" y="252"/>
                </a:quadBezTo>
                <a:quadBezTo>
                  <a:pt x="7463" y="276"/>
                  <a:pt x="7471" y="312"/>
                </a:quadBezTo>
                <a:quadBezTo>
                  <a:pt x="7476" y="334"/>
                  <a:pt x="7476" y="393"/>
                </a:quadBezTo>
                <a:lnTo>
                  <a:pt x="7476" y="510"/>
                </a:lnTo>
                <a:quadBezTo>
                  <a:pt x="7476" y="633"/>
                  <a:pt x="7481" y="665"/>
                </a:quadBezTo>
                <a:quadBezTo>
                  <a:pt x="7487" y="698"/>
                  <a:pt x="7503" y="728"/>
                </a:quadBezTo>
                <a:lnTo>
                  <a:pt x="7412" y="728"/>
                </a:lnTo>
                <a:quadBezTo>
                  <a:pt x="7398" y="700"/>
                  <a:pt x="7394" y="664"/>
                </a:quadBezTo>
                <a:close/>
                <a:moveTo>
                  <a:pt x="7387" y="467"/>
                </a:moveTo>
                <a:quadBezTo>
                  <a:pt x="7339" y="487"/>
                  <a:pt x="7243" y="500"/>
                </a:quadBezTo>
                <a:quadBezTo>
                  <a:pt x="7189" y="508"/>
                  <a:pt x="7166" y="518"/>
                </a:quadBezTo>
                <a:quadBezTo>
                  <a:pt x="7144" y="528"/>
                  <a:pt x="7132" y="547"/>
                </a:quadBezTo>
                <a:quadBezTo>
                  <a:pt x="7120" y="565"/>
                  <a:pt x="7120" y="588"/>
                </a:quadBezTo>
                <a:quadBezTo>
                  <a:pt x="7120" y="624"/>
                  <a:pt x="7146" y="647"/>
                </a:quadBezTo>
                <a:quadBezTo>
                  <a:pt x="7173" y="670"/>
                  <a:pt x="7224" y="670"/>
                </a:quadBezTo>
                <a:quadBezTo>
                  <a:pt x="7275" y="670"/>
                  <a:pt x="7314" y="648"/>
                </a:quadBezTo>
                <a:quadBezTo>
                  <a:pt x="7354" y="626"/>
                  <a:pt x="7373" y="587"/>
                </a:quadBezTo>
                <a:quadBezTo>
                  <a:pt x="7387" y="558"/>
                  <a:pt x="7387" y="500"/>
                </a:quadBezTo>
                <a:lnTo>
                  <a:pt x="7387" y="467"/>
                </a:lnTo>
                <a:close/>
                <a:moveTo>
                  <a:pt x="7776" y="551"/>
                </a:moveTo>
                <a:quadBezTo>
                  <a:pt x="7776" y="534"/>
                  <a:pt x="7776" y="525"/>
                </a:quadBezTo>
                <a:quadBezTo>
                  <a:pt x="7776" y="473"/>
                  <a:pt x="7791" y="436"/>
                </a:quadBezTo>
                <a:quadBezTo>
                  <a:pt x="7801" y="407"/>
                  <a:pt x="7825" y="378"/>
                </a:quadBezTo>
                <a:quadBezTo>
                  <a:pt x="7843" y="357"/>
                  <a:pt x="7888" y="317"/>
                </a:quadBezTo>
                <a:quadBezTo>
                  <a:pt x="7934" y="277"/>
                  <a:pt x="7948" y="253"/>
                </a:quadBezTo>
                <a:quadBezTo>
                  <a:pt x="7961" y="229"/>
                  <a:pt x="7961" y="201"/>
                </a:quadBezTo>
                <a:quadBezTo>
                  <a:pt x="7961" y="149"/>
                  <a:pt x="7921" y="111"/>
                </a:quadBezTo>
                <a:quadBezTo>
                  <a:pt x="7881" y="72"/>
                  <a:pt x="7823" y="72"/>
                </a:quadBezTo>
                <a:quadBezTo>
                  <a:pt x="7767" y="72"/>
                  <a:pt x="7729" y="107"/>
                </a:quadBezTo>
                <a:quadBezTo>
                  <a:pt x="7692" y="142"/>
                  <a:pt x="7680" y="217"/>
                </a:quadBezTo>
                <a:lnTo>
                  <a:pt x="7590" y="206"/>
                </a:lnTo>
                <a:quadBezTo>
                  <a:pt x="7602" y="106"/>
                  <a:pt x="7662" y="53"/>
                </a:quadBezTo>
                <a:quadBezTo>
                  <a:pt x="7723" y="0"/>
                  <a:pt x="7822" y="0"/>
                </a:quadBezTo>
                <a:quadBezTo>
                  <a:pt x="7927" y="0"/>
                  <a:pt x="7989" y="57"/>
                </a:quadBezTo>
                <a:quadBezTo>
                  <a:pt x="8052" y="114"/>
                  <a:pt x="8052" y="195"/>
                </a:quadBezTo>
                <a:quadBezTo>
                  <a:pt x="8052" y="242"/>
                  <a:pt x="8030" y="281"/>
                </a:quadBezTo>
                <a:quadBezTo>
                  <a:pt x="8008" y="321"/>
                  <a:pt x="7944" y="377"/>
                </a:quadBezTo>
                <a:quadBezTo>
                  <a:pt x="7901" y="416"/>
                  <a:pt x="7888" y="434"/>
                </a:quadBezTo>
                <a:quadBezTo>
                  <a:pt x="7875" y="452"/>
                  <a:pt x="7868" y="475"/>
                </a:quadBezTo>
                <a:quadBezTo>
                  <a:pt x="7862" y="499"/>
                  <a:pt x="7861" y="551"/>
                </a:quadBezTo>
                <a:lnTo>
                  <a:pt x="7776" y="551"/>
                </a:lnTo>
                <a:close/>
                <a:moveTo>
                  <a:pt x="7771" y="728"/>
                </a:moveTo>
                <a:lnTo>
                  <a:pt x="7771" y="627"/>
                </a:lnTo>
                <a:lnTo>
                  <a:pt x="7871" y="627"/>
                </a:lnTo>
                <a:lnTo>
                  <a:pt x="7871" y="728"/>
                </a:lnTo>
                <a:lnTo>
                  <a:pt x="7771" y="728"/>
                </a:lnTo>
                <a:close/>
              </a:path>
            </a:pathLst>
          </a:custGeom>
          <a:solidFill>
            <a:srgbClr val="FFFFFF"/>
          </a:solidFill>
          <a:ln w="19050" cap="flat">
            <a:solidFill>
              <a:srgbClr val="A4C2F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/>
          <p:nvPr/>
        </p:nvSpPr>
        <p:spPr>
          <a:xfrm>
            <a:off x="2669875" y="2973725"/>
            <a:ext cx="3248153" cy="324815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199" y="3984300"/>
            <a:ext cx="8229600" cy="4967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100">
                <a:solidFill>
                  <a:srgbClr val="222222"/>
                </a:solidFill>
              </a:rPr>
              <a:t>
</a:t>
            </a:r>
          </a:p>
          <a:p>
            <a:pPr algn="ctr">
              <a:buNone/>
            </a:pPr>
            <a:r>
              <a:rPr lang="en" sz="3600" b="1">
                <a:solidFill>
                  <a:srgbClr val="A4C2F4"/>
                </a:solidFill>
              </a:rPr>
              <a:t> desire to lose weight</a:t>
            </a:r>
          </a:p>
        </p:txBody>
      </p:sp>
      <p:sp>
        <p:nvSpPr>
          <p:cNvPr id="107" name="Shape 107"/>
          <p:cNvSpPr/>
          <p:nvPr/>
        </p:nvSpPr>
        <p:spPr>
          <a:xfrm>
            <a:off x="2803580" y="255425"/>
            <a:ext cx="3536839" cy="4202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4143975" y="818024"/>
            <a:ext cx="4436532" cy="1055076"/>
          </a:xfrm>
          <a:custGeom>
            <a:avLst/>
            <a:gdLst/>
            <a:ahLst/>
            <a:cxnLst/>
            <a:rect l="0" t="0" r="0" b="0"/>
            <a:pathLst>
              <a:path w="9168" h="938" extrusionOk="0">
                <a:moveTo>
                  <a:pt x="0" y="498"/>
                </a:moveTo>
                <a:lnTo>
                  <a:pt x="89" y="490"/>
                </a:lnTo>
                <a:quadBezTo>
                  <a:pt x="95" y="543"/>
                  <a:pt x="118" y="578"/>
                </a:quadBezTo>
                <a:quadBezTo>
                  <a:pt x="142" y="612"/>
                  <a:pt x="190" y="634"/>
                </a:quadBezTo>
                <a:quadBezTo>
                  <a:pt x="239" y="655"/>
                  <a:pt x="300" y="655"/>
                </a:quadBezTo>
                <a:quadBezTo>
                  <a:pt x="354" y="655"/>
                  <a:pt x="396" y="639"/>
                </a:quadBezTo>
                <a:quadBezTo>
                  <a:pt x="437" y="623"/>
                  <a:pt x="458" y="595"/>
                </a:quadBezTo>
                <a:quadBezTo>
                  <a:pt x="478" y="566"/>
                  <a:pt x="478" y="533"/>
                </a:quadBezTo>
                <a:quadBezTo>
                  <a:pt x="478" y="500"/>
                  <a:pt x="458" y="474"/>
                </a:quadBezTo>
                <a:quadBezTo>
                  <a:pt x="439" y="449"/>
                  <a:pt x="394" y="432"/>
                </a:quadBezTo>
                <a:quadBezTo>
                  <a:pt x="365" y="421"/>
                  <a:pt x="267" y="397"/>
                </a:quadBezTo>
                <a:quadBezTo>
                  <a:pt x="168" y="374"/>
                  <a:pt x="128" y="353"/>
                </a:quadBezTo>
                <a:quadBezTo>
                  <a:pt x="77" y="326"/>
                  <a:pt x="52" y="286"/>
                </a:quadBezTo>
                <a:quadBezTo>
                  <a:pt x="27" y="246"/>
                  <a:pt x="27" y="197"/>
                </a:quadBezTo>
                <a:quadBezTo>
                  <a:pt x="27" y="143"/>
                  <a:pt x="58" y="96"/>
                </a:quadBezTo>
                <a:quadBezTo>
                  <a:pt x="88" y="48"/>
                  <a:pt x="147" y="24"/>
                </a:quadBezTo>
                <a:quadBezTo>
                  <a:pt x="207" y="0"/>
                  <a:pt x="279" y="0"/>
                </a:quadBezTo>
                <a:quadBezTo>
                  <a:pt x="358" y="0"/>
                  <a:pt x="419" y="25"/>
                </a:quadBezTo>
                <a:quadBezTo>
                  <a:pt x="480" y="51"/>
                  <a:pt x="513" y="101"/>
                </a:quadBezTo>
                <a:quadBezTo>
                  <a:pt x="545" y="150"/>
                  <a:pt x="548" y="213"/>
                </a:quadBezTo>
                <a:lnTo>
                  <a:pt x="457" y="220"/>
                </a:lnTo>
                <a:quadBezTo>
                  <a:pt x="450" y="152"/>
                  <a:pt x="407" y="118"/>
                </a:quadBezTo>
                <a:quadBezTo>
                  <a:pt x="365" y="83"/>
                  <a:pt x="283" y="83"/>
                </a:quadBezTo>
                <a:quadBezTo>
                  <a:pt x="197" y="83"/>
                  <a:pt x="157" y="115"/>
                </a:quadBezTo>
                <a:quadBezTo>
                  <a:pt x="118" y="146"/>
                  <a:pt x="118" y="190"/>
                </a:quadBezTo>
                <a:quadBezTo>
                  <a:pt x="118" y="229"/>
                  <a:pt x="146" y="254"/>
                </a:quadBezTo>
                <a:quadBezTo>
                  <a:pt x="173" y="279"/>
                  <a:pt x="289" y="305"/>
                </a:quadBezTo>
                <a:quadBezTo>
                  <a:pt x="404" y="331"/>
                  <a:pt x="447" y="351"/>
                </a:quadBezTo>
                <a:quadBezTo>
                  <a:pt x="510" y="379"/>
                  <a:pt x="540" y="424"/>
                </a:quadBezTo>
                <a:quadBezTo>
                  <a:pt x="569" y="468"/>
                  <a:pt x="569" y="525"/>
                </a:quadBezTo>
                <a:quadBezTo>
                  <a:pt x="569" y="583"/>
                  <a:pt x="537" y="633"/>
                </a:quadBezTo>
                <a:quadBezTo>
                  <a:pt x="504" y="684"/>
                  <a:pt x="443" y="712"/>
                </a:quadBezTo>
                <a:quadBezTo>
                  <a:pt x="381" y="740"/>
                  <a:pt x="305" y="740"/>
                </a:quadBezTo>
                <a:quadBezTo>
                  <a:pt x="208" y="740"/>
                  <a:pt x="142" y="711"/>
                </a:quadBezTo>
                <a:quadBezTo>
                  <a:pt x="76" y="683"/>
                  <a:pt x="39" y="626"/>
                </a:quadBezTo>
                <a:quadBezTo>
                  <a:pt x="1" y="569"/>
                  <a:pt x="0" y="498"/>
                </a:quadBezTo>
                <a:close/>
                <a:moveTo>
                  <a:pt x="1042" y="561"/>
                </a:moveTo>
                <a:lnTo>
                  <a:pt x="1133" y="572"/>
                </a:lnTo>
                <a:quadBezTo>
                  <a:pt x="1112" y="651"/>
                  <a:pt x="1054" y="695"/>
                </a:quadBezTo>
                <a:quadBezTo>
                  <a:pt x="996" y="739"/>
                  <a:pt x="905" y="739"/>
                </a:quadBezTo>
                <a:quadBezTo>
                  <a:pt x="791" y="739"/>
                  <a:pt x="725" y="669"/>
                </a:quadBezTo>
                <a:quadBezTo>
                  <a:pt x="658" y="599"/>
                  <a:pt x="658" y="473"/>
                </a:quadBezTo>
                <a:quadBezTo>
                  <a:pt x="658" y="342"/>
                  <a:pt x="726" y="270"/>
                </a:quadBezTo>
                <a:quadBezTo>
                  <a:pt x="793" y="197"/>
                  <a:pt x="900" y="197"/>
                </a:quadBezTo>
                <a:quadBezTo>
                  <a:pt x="1004" y="197"/>
                  <a:pt x="1070" y="268"/>
                </a:quadBezTo>
                <a:quadBezTo>
                  <a:pt x="1136" y="339"/>
                  <a:pt x="1136" y="467"/>
                </a:quadBezTo>
                <a:quadBezTo>
                  <a:pt x="1136" y="475"/>
                  <a:pt x="1136" y="491"/>
                </a:quadBezTo>
                <a:lnTo>
                  <a:pt x="749" y="491"/>
                </a:lnTo>
                <a:quadBezTo>
                  <a:pt x="754" y="576"/>
                  <a:pt x="797" y="622"/>
                </a:quadBezTo>
                <a:quadBezTo>
                  <a:pt x="841" y="667"/>
                  <a:pt x="906" y="667"/>
                </a:quadBezTo>
                <a:quadBezTo>
                  <a:pt x="954" y="667"/>
                  <a:pt x="988" y="642"/>
                </a:quadBezTo>
                <a:quadBezTo>
                  <a:pt x="1022" y="616"/>
                  <a:pt x="1042" y="561"/>
                </a:quadBezTo>
                <a:close/>
                <a:moveTo>
                  <a:pt x="754" y="418"/>
                </a:moveTo>
                <a:lnTo>
                  <a:pt x="1043" y="418"/>
                </a:lnTo>
                <a:quadBezTo>
                  <a:pt x="1038" y="353"/>
                  <a:pt x="1010" y="320"/>
                </a:quadBezTo>
                <a:quadBezTo>
                  <a:pt x="968" y="270"/>
                  <a:pt x="901" y="270"/>
                </a:quadBezTo>
                <a:quadBezTo>
                  <a:pt x="841" y="270"/>
                  <a:pt x="799" y="310"/>
                </a:quadBezTo>
                <a:quadBezTo>
                  <a:pt x="758" y="351"/>
                  <a:pt x="754" y="418"/>
                </a:quadBezTo>
                <a:close/>
                <a:moveTo>
                  <a:pt x="1244" y="728"/>
                </a:moveTo>
                <a:lnTo>
                  <a:pt x="1244" y="209"/>
                </a:lnTo>
                <a:lnTo>
                  <a:pt x="1323" y="209"/>
                </a:lnTo>
                <a:lnTo>
                  <a:pt x="1323" y="283"/>
                </a:lnTo>
                <a:quadBezTo>
                  <a:pt x="1380" y="197"/>
                  <a:pt x="1488" y="197"/>
                </a:quadBezTo>
                <a:quadBezTo>
                  <a:pt x="1535" y="197"/>
                  <a:pt x="1574" y="214"/>
                </a:quadBezTo>
                <a:quadBezTo>
                  <a:pt x="1613" y="231"/>
                  <a:pt x="1633" y="258"/>
                </a:quadBezTo>
                <a:quadBezTo>
                  <a:pt x="1652" y="286"/>
                  <a:pt x="1660" y="323"/>
                </a:quadBezTo>
                <a:quadBezTo>
                  <a:pt x="1665" y="348"/>
                  <a:pt x="1665" y="409"/>
                </a:quadBezTo>
                <a:lnTo>
                  <a:pt x="1665" y="728"/>
                </a:lnTo>
                <a:lnTo>
                  <a:pt x="1577" y="728"/>
                </a:lnTo>
                <a:lnTo>
                  <a:pt x="1577" y="412"/>
                </a:lnTo>
                <a:quadBezTo>
                  <a:pt x="1577" y="358"/>
                  <a:pt x="1567" y="332"/>
                </a:quadBezTo>
                <a:quadBezTo>
                  <a:pt x="1557" y="305"/>
                  <a:pt x="1530" y="289"/>
                </a:quadBezTo>
                <a:quadBezTo>
                  <a:pt x="1504" y="273"/>
                  <a:pt x="1469" y="273"/>
                </a:quadBezTo>
                <a:quadBezTo>
                  <a:pt x="1413" y="273"/>
                  <a:pt x="1372" y="309"/>
                </a:quadBezTo>
                <a:quadBezTo>
                  <a:pt x="1332" y="345"/>
                  <a:pt x="1332" y="444"/>
                </a:quadBezTo>
                <a:lnTo>
                  <a:pt x="1332" y="728"/>
                </a:lnTo>
                <a:lnTo>
                  <a:pt x="1244" y="728"/>
                </a:lnTo>
                <a:close/>
                <a:moveTo>
                  <a:pt x="1800" y="113"/>
                </a:moveTo>
                <a:lnTo>
                  <a:pt x="1800" y="12"/>
                </a:lnTo>
                <a:lnTo>
                  <a:pt x="1888" y="12"/>
                </a:lnTo>
                <a:lnTo>
                  <a:pt x="1888" y="113"/>
                </a:lnTo>
                <a:lnTo>
                  <a:pt x="1800" y="113"/>
                </a:lnTo>
                <a:close/>
                <a:moveTo>
                  <a:pt x="1800" y="728"/>
                </a:moveTo>
                <a:lnTo>
                  <a:pt x="1800" y="209"/>
                </a:lnTo>
                <a:lnTo>
                  <a:pt x="1888" y="209"/>
                </a:lnTo>
                <a:lnTo>
                  <a:pt x="1888" y="728"/>
                </a:lnTo>
                <a:lnTo>
                  <a:pt x="1800" y="728"/>
                </a:lnTo>
                <a:close/>
                <a:moveTo>
                  <a:pt x="1989" y="468"/>
                </a:moveTo>
                <a:quadBezTo>
                  <a:pt x="1989" y="324"/>
                  <a:pt x="2069" y="255"/>
                </a:quadBezTo>
                <a:quadBezTo>
                  <a:pt x="2136" y="197"/>
                  <a:pt x="2232" y="197"/>
                </a:quadBezTo>
                <a:quadBezTo>
                  <a:pt x="2339" y="197"/>
                  <a:pt x="2407" y="267"/>
                </a:quadBezTo>
                <a:quadBezTo>
                  <a:pt x="2475" y="337"/>
                  <a:pt x="2475" y="461"/>
                </a:quadBezTo>
                <a:quadBezTo>
                  <a:pt x="2475" y="561"/>
                  <a:pt x="2445" y="618"/>
                </a:quadBezTo>
                <a:quadBezTo>
                  <a:pt x="2415" y="676"/>
                  <a:pt x="2358" y="708"/>
                </a:quadBezTo>
                <a:quadBezTo>
                  <a:pt x="2300" y="739"/>
                  <a:pt x="2232" y="739"/>
                </a:quadBezTo>
                <a:quadBezTo>
                  <a:pt x="2124" y="739"/>
                  <a:pt x="2056" y="669"/>
                </a:quadBezTo>
                <a:quadBezTo>
                  <a:pt x="1989" y="600"/>
                  <a:pt x="1989" y="468"/>
                </a:quadBezTo>
                <a:close/>
                <a:moveTo>
                  <a:pt x="2080" y="468"/>
                </a:moveTo>
                <a:quadBezTo>
                  <a:pt x="2080" y="568"/>
                  <a:pt x="2123" y="618"/>
                </a:quadBezTo>
                <a:quadBezTo>
                  <a:pt x="2166" y="667"/>
                  <a:pt x="2232" y="667"/>
                </a:quadBezTo>
                <a:quadBezTo>
                  <a:pt x="2298" y="667"/>
                  <a:pt x="2341" y="617"/>
                </a:quadBezTo>
                <a:quadBezTo>
                  <a:pt x="2385" y="567"/>
                  <a:pt x="2385" y="465"/>
                </a:quadBezTo>
                <a:quadBezTo>
                  <a:pt x="2385" y="369"/>
                  <a:pt x="2341" y="320"/>
                </a:quadBezTo>
                <a:quadBezTo>
                  <a:pt x="2297" y="270"/>
                  <a:pt x="2232" y="270"/>
                </a:quadBezTo>
                <a:quadBezTo>
                  <a:pt x="2166" y="270"/>
                  <a:pt x="2123" y="319"/>
                </a:quadBezTo>
                <a:quadBezTo>
                  <a:pt x="2080" y="369"/>
                  <a:pt x="2080" y="468"/>
                </a:quadBezTo>
                <a:close/>
                <a:moveTo>
                  <a:pt x="2577" y="728"/>
                </a:moveTo>
                <a:lnTo>
                  <a:pt x="2577" y="209"/>
                </a:lnTo>
                <a:lnTo>
                  <a:pt x="2656" y="209"/>
                </a:lnTo>
                <a:lnTo>
                  <a:pt x="2656" y="288"/>
                </a:lnTo>
                <a:quadBezTo>
                  <a:pt x="2687" y="232"/>
                  <a:pt x="2712" y="215"/>
                </a:quadBezTo>
                <a:quadBezTo>
                  <a:pt x="2738" y="197"/>
                  <a:pt x="2769" y="197"/>
                </a:quadBezTo>
                <a:quadBezTo>
                  <a:pt x="2813" y="197"/>
                  <a:pt x="2859" y="226"/>
                </a:quadBezTo>
                <a:lnTo>
                  <a:pt x="2829" y="307"/>
                </a:lnTo>
                <a:quadBezTo>
                  <a:pt x="2796" y="288"/>
                  <a:pt x="2764" y="288"/>
                </a:quadBezTo>
                <a:quadBezTo>
                  <a:pt x="2735" y="288"/>
                  <a:pt x="2712" y="305"/>
                </a:quadBezTo>
                <a:quadBezTo>
                  <a:pt x="2689" y="323"/>
                  <a:pt x="2680" y="354"/>
                </a:quadBezTo>
                <a:quadBezTo>
                  <a:pt x="2665" y="400"/>
                  <a:pt x="2665" y="456"/>
                </a:quadBezTo>
                <a:lnTo>
                  <a:pt x="2665" y="728"/>
                </a:lnTo>
                <a:lnTo>
                  <a:pt x="2577" y="728"/>
                </a:lnTo>
                <a:close/>
                <a:moveTo>
                  <a:pt x="3189" y="113"/>
                </a:moveTo>
                <a:lnTo>
                  <a:pt x="3189" y="12"/>
                </a:lnTo>
                <a:lnTo>
                  <a:pt x="3277" y="12"/>
                </a:lnTo>
                <a:lnTo>
                  <a:pt x="3277" y="113"/>
                </a:lnTo>
                <a:lnTo>
                  <a:pt x="3189" y="113"/>
                </a:lnTo>
                <a:close/>
                <a:moveTo>
                  <a:pt x="3189" y="728"/>
                </a:moveTo>
                <a:lnTo>
                  <a:pt x="3189" y="209"/>
                </a:lnTo>
                <a:lnTo>
                  <a:pt x="3277" y="209"/>
                </a:lnTo>
                <a:lnTo>
                  <a:pt x="3277" y="728"/>
                </a:lnTo>
                <a:lnTo>
                  <a:pt x="3189" y="728"/>
                </a:lnTo>
                <a:close/>
                <a:moveTo>
                  <a:pt x="3411" y="728"/>
                </a:moveTo>
                <a:lnTo>
                  <a:pt x="3411" y="209"/>
                </a:lnTo>
                <a:lnTo>
                  <a:pt x="3490" y="209"/>
                </a:lnTo>
                <a:lnTo>
                  <a:pt x="3490" y="283"/>
                </a:lnTo>
                <a:quadBezTo>
                  <a:pt x="3547" y="197"/>
                  <a:pt x="3655" y="197"/>
                </a:quadBezTo>
                <a:quadBezTo>
                  <a:pt x="3702" y="197"/>
                  <a:pt x="3741" y="214"/>
                </a:quadBezTo>
                <a:quadBezTo>
                  <a:pt x="3781" y="231"/>
                  <a:pt x="3800" y="258"/>
                </a:quadBezTo>
                <a:quadBezTo>
                  <a:pt x="3820" y="286"/>
                  <a:pt x="3828" y="323"/>
                </a:quadBezTo>
                <a:quadBezTo>
                  <a:pt x="3833" y="348"/>
                  <a:pt x="3833" y="409"/>
                </a:quadBezTo>
                <a:lnTo>
                  <a:pt x="3833" y="728"/>
                </a:lnTo>
                <a:lnTo>
                  <a:pt x="3745" y="728"/>
                </a:lnTo>
                <a:lnTo>
                  <a:pt x="3745" y="412"/>
                </a:lnTo>
                <a:quadBezTo>
                  <a:pt x="3745" y="358"/>
                  <a:pt x="3734" y="332"/>
                </a:quadBezTo>
                <a:quadBezTo>
                  <a:pt x="3724" y="305"/>
                  <a:pt x="3698" y="289"/>
                </a:quadBezTo>
                <a:quadBezTo>
                  <a:pt x="3672" y="273"/>
                  <a:pt x="3637" y="273"/>
                </a:quadBezTo>
                <a:quadBezTo>
                  <a:pt x="3581" y="273"/>
                  <a:pt x="3540" y="309"/>
                </a:quadBezTo>
                <a:quadBezTo>
                  <a:pt x="3499" y="345"/>
                  <a:pt x="3499" y="444"/>
                </a:quadBezTo>
                <a:lnTo>
                  <a:pt x="3499" y="728"/>
                </a:lnTo>
                <a:lnTo>
                  <a:pt x="3411" y="728"/>
                </a:lnTo>
                <a:close/>
                <a:moveTo>
                  <a:pt x="4245" y="728"/>
                </a:moveTo>
                <a:lnTo>
                  <a:pt x="4245" y="12"/>
                </a:lnTo>
                <a:lnTo>
                  <a:pt x="4333" y="12"/>
                </a:lnTo>
                <a:lnTo>
                  <a:pt x="4333" y="269"/>
                </a:lnTo>
                <a:quadBezTo>
                  <a:pt x="4395" y="197"/>
                  <a:pt x="4488" y="197"/>
                </a:quadBezTo>
                <a:quadBezTo>
                  <a:pt x="4546" y="197"/>
                  <a:pt x="4588" y="220"/>
                </a:quadBezTo>
                <a:quadBezTo>
                  <a:pt x="4631" y="243"/>
                  <a:pt x="4649" y="283"/>
                </a:quadBezTo>
                <a:quadBezTo>
                  <a:pt x="4667" y="323"/>
                  <a:pt x="4667" y="399"/>
                </a:quadBezTo>
                <a:lnTo>
                  <a:pt x="4667" y="728"/>
                </a:lnTo>
                <a:lnTo>
                  <a:pt x="4580" y="728"/>
                </a:lnTo>
                <a:lnTo>
                  <a:pt x="4580" y="399"/>
                </a:lnTo>
                <a:quadBezTo>
                  <a:pt x="4580" y="333"/>
                  <a:pt x="4551" y="303"/>
                </a:quadBezTo>
                <a:quadBezTo>
                  <a:pt x="4522" y="273"/>
                  <a:pt x="4470" y="273"/>
                </a:quadBezTo>
                <a:quadBezTo>
                  <a:pt x="4431" y="273"/>
                  <a:pt x="4397" y="293"/>
                </a:quadBezTo>
                <a:quadBezTo>
                  <a:pt x="4362" y="313"/>
                  <a:pt x="4348" y="348"/>
                </a:quadBezTo>
                <a:quadBezTo>
                  <a:pt x="4333" y="383"/>
                  <a:pt x="4333" y="444"/>
                </a:quadBezTo>
                <a:lnTo>
                  <a:pt x="4333" y="728"/>
                </a:lnTo>
                <a:lnTo>
                  <a:pt x="4245" y="728"/>
                </a:lnTo>
                <a:close/>
                <a:moveTo>
                  <a:pt x="4802" y="113"/>
                </a:moveTo>
                <a:lnTo>
                  <a:pt x="4802" y="12"/>
                </a:lnTo>
                <a:lnTo>
                  <a:pt x="4890" y="12"/>
                </a:lnTo>
                <a:lnTo>
                  <a:pt x="4890" y="113"/>
                </a:lnTo>
                <a:lnTo>
                  <a:pt x="4802" y="113"/>
                </a:lnTo>
                <a:close/>
                <a:moveTo>
                  <a:pt x="4802" y="728"/>
                </a:moveTo>
                <a:lnTo>
                  <a:pt x="4802" y="209"/>
                </a:lnTo>
                <a:lnTo>
                  <a:pt x="4890" y="209"/>
                </a:lnTo>
                <a:lnTo>
                  <a:pt x="4890" y="728"/>
                </a:lnTo>
                <a:lnTo>
                  <a:pt x="4802" y="728"/>
                </a:lnTo>
                <a:close/>
                <a:moveTo>
                  <a:pt x="5007" y="770"/>
                </a:moveTo>
                <a:lnTo>
                  <a:pt x="5093" y="783"/>
                </a:lnTo>
                <a:quadBezTo>
                  <a:pt x="5098" y="823"/>
                  <a:pt x="5123" y="841"/>
                </a:quadBezTo>
                <a:quadBezTo>
                  <a:pt x="5155" y="865"/>
                  <a:pt x="5212" y="865"/>
                </a:quadBezTo>
                <a:quadBezTo>
                  <a:pt x="5273" y="865"/>
                  <a:pt x="5306" y="841"/>
                </a:quadBezTo>
                <a:quadBezTo>
                  <a:pt x="5339" y="816"/>
                  <a:pt x="5351" y="772"/>
                </a:quadBezTo>
                <a:quadBezTo>
                  <a:pt x="5358" y="746"/>
                  <a:pt x="5357" y="660"/>
                </a:quadBezTo>
                <a:quadBezTo>
                  <a:pt x="5300" y="728"/>
                  <a:pt x="5214" y="728"/>
                </a:quadBezTo>
                <a:quadBezTo>
                  <a:pt x="5107" y="728"/>
                  <a:pt x="5048" y="650"/>
                </a:quadBezTo>
                <a:quadBezTo>
                  <a:pt x="4990" y="573"/>
                  <a:pt x="4990" y="465"/>
                </a:quadBezTo>
                <a:quadBezTo>
                  <a:pt x="4990" y="391"/>
                  <a:pt x="5017" y="328"/>
                </a:quadBezTo>
                <a:quadBezTo>
                  <a:pt x="5043" y="266"/>
                  <a:pt x="5094" y="231"/>
                </a:quadBezTo>
                <a:quadBezTo>
                  <a:pt x="5145" y="197"/>
                  <a:pt x="5214" y="197"/>
                </a:quadBezTo>
                <a:quadBezTo>
                  <a:pt x="5306" y="197"/>
                  <a:pt x="5366" y="271"/>
                </a:quadBezTo>
                <a:lnTo>
                  <a:pt x="5366" y="209"/>
                </a:lnTo>
                <a:lnTo>
                  <a:pt x="5447" y="209"/>
                </a:lnTo>
                <a:lnTo>
                  <a:pt x="5447" y="657"/>
                </a:lnTo>
                <a:quadBezTo>
                  <a:pt x="5447" y="778"/>
                  <a:pt x="5422" y="829"/>
                </a:quadBezTo>
                <a:quadBezTo>
                  <a:pt x="5397" y="879"/>
                  <a:pt x="5344" y="909"/>
                </a:quadBezTo>
                <a:quadBezTo>
                  <a:pt x="5291" y="938"/>
                  <a:pt x="5212" y="938"/>
                </a:quadBezTo>
                <a:quadBezTo>
                  <a:pt x="5120" y="938"/>
                  <a:pt x="5062" y="896"/>
                </a:quadBezTo>
                <a:quadBezTo>
                  <a:pt x="5005" y="854"/>
                  <a:pt x="5007" y="770"/>
                </a:quadBezTo>
                <a:close/>
                <a:moveTo>
                  <a:pt x="5080" y="459"/>
                </a:moveTo>
                <a:quadBezTo>
                  <a:pt x="5080" y="561"/>
                  <a:pt x="5121" y="608"/>
                </a:quadBezTo>
                <a:quadBezTo>
                  <a:pt x="5161" y="655"/>
                  <a:pt x="5222" y="655"/>
                </a:quadBezTo>
                <a:quadBezTo>
                  <a:pt x="5283" y="655"/>
                  <a:pt x="5324" y="608"/>
                </a:quadBezTo>
                <a:quadBezTo>
                  <a:pt x="5365" y="562"/>
                  <a:pt x="5365" y="462"/>
                </a:quadBezTo>
                <a:quadBezTo>
                  <a:pt x="5365" y="367"/>
                  <a:pt x="5322" y="318"/>
                </a:quadBezTo>
                <a:quadBezTo>
                  <a:pt x="5280" y="270"/>
                  <a:pt x="5221" y="270"/>
                </a:quadBezTo>
                <a:quadBezTo>
                  <a:pt x="5162" y="270"/>
                  <a:pt x="5121" y="318"/>
                </a:quadBezTo>
                <a:quadBezTo>
                  <a:pt x="5080" y="365"/>
                  <a:pt x="5080" y="459"/>
                </a:quadBezTo>
                <a:close/>
                <a:moveTo>
                  <a:pt x="5580" y="728"/>
                </a:moveTo>
                <a:lnTo>
                  <a:pt x="5580" y="12"/>
                </a:lnTo>
                <a:lnTo>
                  <a:pt x="5667" y="12"/>
                </a:lnTo>
                <a:lnTo>
                  <a:pt x="5667" y="269"/>
                </a:lnTo>
                <a:quadBezTo>
                  <a:pt x="5729" y="197"/>
                  <a:pt x="5823" y="197"/>
                </a:quadBezTo>
                <a:quadBezTo>
                  <a:pt x="5880" y="197"/>
                  <a:pt x="5923" y="220"/>
                </a:quadBezTo>
                <a:quadBezTo>
                  <a:pt x="5965" y="243"/>
                  <a:pt x="5984" y="283"/>
                </a:quadBezTo>
                <a:quadBezTo>
                  <a:pt x="6002" y="323"/>
                  <a:pt x="6002" y="399"/>
                </a:quadBezTo>
                <a:lnTo>
                  <a:pt x="6002" y="728"/>
                </a:lnTo>
                <a:lnTo>
                  <a:pt x="5914" y="728"/>
                </a:lnTo>
                <a:lnTo>
                  <a:pt x="5914" y="399"/>
                </a:lnTo>
                <a:quadBezTo>
                  <a:pt x="5914" y="333"/>
                  <a:pt x="5885" y="303"/>
                </a:quadBezTo>
                <a:quadBezTo>
                  <a:pt x="5857" y="273"/>
                  <a:pt x="5805" y="273"/>
                </a:quadBezTo>
                <a:quadBezTo>
                  <a:pt x="5766" y="273"/>
                  <a:pt x="5731" y="293"/>
                </a:quadBezTo>
                <a:quadBezTo>
                  <a:pt x="5697" y="313"/>
                  <a:pt x="5682" y="348"/>
                </a:quadBezTo>
                <a:quadBezTo>
                  <a:pt x="5667" y="383"/>
                  <a:pt x="5667" y="444"/>
                </a:quadBezTo>
                <a:lnTo>
                  <a:pt x="5667" y="728"/>
                </a:lnTo>
                <a:lnTo>
                  <a:pt x="5580" y="728"/>
                </a:lnTo>
                <a:close/>
                <a:moveTo>
                  <a:pt x="6378" y="573"/>
                </a:moveTo>
                <a:lnTo>
                  <a:pt x="6465" y="559"/>
                </a:lnTo>
                <a:quadBezTo>
                  <a:pt x="6473" y="611"/>
                  <a:pt x="6506" y="639"/>
                </a:quadBezTo>
                <a:quadBezTo>
                  <a:pt x="6540" y="667"/>
                  <a:pt x="6600" y="667"/>
                </a:quadBezTo>
                <a:quadBezTo>
                  <a:pt x="6660" y="667"/>
                  <a:pt x="6689" y="642"/>
                </a:quadBezTo>
                <a:quadBezTo>
                  <a:pt x="6719" y="618"/>
                  <a:pt x="6719" y="584"/>
                </a:quadBezTo>
                <a:quadBezTo>
                  <a:pt x="6719" y="555"/>
                  <a:pt x="6693" y="538"/>
                </a:quadBezTo>
                <a:quadBezTo>
                  <a:pt x="6675" y="526"/>
                  <a:pt x="6603" y="508"/>
                </a:quadBezTo>
                <a:quadBezTo>
                  <a:pt x="6506" y="483"/>
                  <a:pt x="6469" y="466"/>
                </a:quadBezTo>
                <a:quadBezTo>
                  <a:pt x="6432" y="448"/>
                  <a:pt x="6412" y="416"/>
                </a:quadBezTo>
                <a:quadBezTo>
                  <a:pt x="6393" y="385"/>
                  <a:pt x="6393" y="347"/>
                </a:quadBezTo>
                <a:quadBezTo>
                  <a:pt x="6393" y="312"/>
                  <a:pt x="6409" y="283"/>
                </a:quadBezTo>
                <a:quadBezTo>
                  <a:pt x="6425" y="253"/>
                  <a:pt x="6452" y="233"/>
                </a:quadBezTo>
                <a:quadBezTo>
                  <a:pt x="6473" y="218"/>
                  <a:pt x="6508" y="208"/>
                </a:quadBezTo>
                <a:quadBezTo>
                  <a:pt x="6543" y="197"/>
                  <a:pt x="6584" y="197"/>
                </a:quadBezTo>
                <a:quadBezTo>
                  <a:pt x="6645" y="197"/>
                  <a:pt x="6691" y="215"/>
                </a:quadBezTo>
                <a:quadBezTo>
                  <a:pt x="6737" y="232"/>
                  <a:pt x="6759" y="263"/>
                </a:quadBezTo>
                <a:quadBezTo>
                  <a:pt x="6781" y="292"/>
                  <a:pt x="6790" y="343"/>
                </a:quadBezTo>
                <a:lnTo>
                  <a:pt x="6704" y="354"/>
                </a:lnTo>
                <a:quadBezTo>
                  <a:pt x="6698" y="314"/>
                  <a:pt x="6670" y="292"/>
                </a:quadBezTo>
                <a:quadBezTo>
                  <a:pt x="6642" y="270"/>
                  <a:pt x="6590" y="270"/>
                </a:quadBezTo>
                <a:quadBezTo>
                  <a:pt x="6530" y="270"/>
                  <a:pt x="6504" y="290"/>
                </a:quadBezTo>
                <a:quadBezTo>
                  <a:pt x="6478" y="310"/>
                  <a:pt x="6478" y="336"/>
                </a:quadBezTo>
                <a:quadBezTo>
                  <a:pt x="6478" y="354"/>
                  <a:pt x="6489" y="367"/>
                </a:quadBezTo>
                <a:quadBezTo>
                  <a:pt x="6500" y="381"/>
                  <a:pt x="6522" y="391"/>
                </a:quadBezTo>
                <a:quadBezTo>
                  <a:pt x="6536" y="395"/>
                  <a:pt x="6600" y="413"/>
                </a:quadBezTo>
                <a:quadBezTo>
                  <a:pt x="6693" y="438"/>
                  <a:pt x="6730" y="454"/>
                </a:quadBezTo>
                <a:quadBezTo>
                  <a:pt x="6767" y="470"/>
                  <a:pt x="6788" y="500"/>
                </a:quadBezTo>
                <a:quadBezTo>
                  <a:pt x="6809" y="530"/>
                  <a:pt x="6809" y="575"/>
                </a:quadBezTo>
                <a:quadBezTo>
                  <a:pt x="6809" y="619"/>
                  <a:pt x="6783" y="658"/>
                </a:quadBezTo>
                <a:quadBezTo>
                  <a:pt x="6758" y="697"/>
                  <a:pt x="6709" y="718"/>
                </a:quadBezTo>
                <a:quadBezTo>
                  <a:pt x="6661" y="739"/>
                  <a:pt x="6600" y="739"/>
                </a:quadBezTo>
                <a:quadBezTo>
                  <a:pt x="6499" y="739"/>
                  <a:pt x="6446" y="697"/>
                </a:quadBezTo>
                <a:quadBezTo>
                  <a:pt x="6393" y="655"/>
                  <a:pt x="6378" y="573"/>
                </a:quadBezTo>
                <a:close/>
                <a:moveTo>
                  <a:pt x="7252" y="538"/>
                </a:moveTo>
                <a:lnTo>
                  <a:pt x="7338" y="549"/>
                </a:lnTo>
                <a:quadBezTo>
                  <a:pt x="7324" y="638"/>
                  <a:pt x="7266" y="689"/>
                </a:quadBezTo>
                <a:quadBezTo>
                  <a:pt x="7208" y="739"/>
                  <a:pt x="7123" y="739"/>
                </a:quadBezTo>
                <a:quadBezTo>
                  <a:pt x="7016" y="739"/>
                  <a:pt x="6951" y="670"/>
                </a:quadBezTo>
                <a:quadBezTo>
                  <a:pt x="6887" y="600"/>
                  <a:pt x="6887" y="470"/>
                </a:quadBezTo>
                <a:quadBezTo>
                  <a:pt x="6887" y="386"/>
                  <a:pt x="6915" y="323"/>
                </a:quadBezTo>
                <a:quadBezTo>
                  <a:pt x="6942" y="260"/>
                  <a:pt x="6999" y="229"/>
                </a:quadBezTo>
                <a:quadBezTo>
                  <a:pt x="7056" y="197"/>
                  <a:pt x="7123" y="197"/>
                </a:quadBezTo>
                <a:quadBezTo>
                  <a:pt x="7208" y="197"/>
                  <a:pt x="7261" y="240"/>
                </a:quadBezTo>
                <a:quadBezTo>
                  <a:pt x="7315" y="283"/>
                  <a:pt x="7330" y="361"/>
                </a:quadBezTo>
                <a:lnTo>
                  <a:pt x="7245" y="375"/>
                </a:lnTo>
                <a:quadBezTo>
                  <a:pt x="7232" y="322"/>
                  <a:pt x="7201" y="296"/>
                </a:quadBezTo>
                <a:quadBezTo>
                  <a:pt x="7170" y="270"/>
                  <a:pt x="7126" y="270"/>
                </a:quadBezTo>
                <a:quadBezTo>
                  <a:pt x="7060" y="270"/>
                  <a:pt x="7019" y="317"/>
                </a:quadBezTo>
                <a:quadBezTo>
                  <a:pt x="6977" y="365"/>
                  <a:pt x="6977" y="468"/>
                </a:quadBezTo>
                <a:quadBezTo>
                  <a:pt x="6977" y="572"/>
                  <a:pt x="7017" y="620"/>
                </a:quadBezTo>
                <a:quadBezTo>
                  <a:pt x="7057" y="667"/>
                  <a:pt x="7122" y="667"/>
                </a:quadBezTo>
                <a:quadBezTo>
                  <a:pt x="7173" y="667"/>
                  <a:pt x="7208" y="635"/>
                </a:quadBezTo>
                <a:quadBezTo>
                  <a:pt x="7243" y="604"/>
                  <a:pt x="7252" y="538"/>
                </a:quadBezTo>
                <a:close/>
                <a:moveTo>
                  <a:pt x="7414" y="728"/>
                </a:moveTo>
                <a:lnTo>
                  <a:pt x="7414" y="12"/>
                </a:lnTo>
                <a:lnTo>
                  <a:pt x="7501" y="12"/>
                </a:lnTo>
                <a:lnTo>
                  <a:pt x="7501" y="269"/>
                </a:lnTo>
                <a:quadBezTo>
                  <a:pt x="7563" y="197"/>
                  <a:pt x="7657" y="197"/>
                </a:quadBezTo>
                <a:quadBezTo>
                  <a:pt x="7714" y="197"/>
                  <a:pt x="7757" y="220"/>
                </a:quadBezTo>
                <a:quadBezTo>
                  <a:pt x="7799" y="243"/>
                  <a:pt x="7818" y="283"/>
                </a:quadBezTo>
                <a:quadBezTo>
                  <a:pt x="7836" y="323"/>
                  <a:pt x="7836" y="399"/>
                </a:quadBezTo>
                <a:lnTo>
                  <a:pt x="7836" y="728"/>
                </a:lnTo>
                <a:lnTo>
                  <a:pt x="7748" y="728"/>
                </a:lnTo>
                <a:lnTo>
                  <a:pt x="7748" y="399"/>
                </a:lnTo>
                <a:quadBezTo>
                  <a:pt x="7748" y="333"/>
                  <a:pt x="7719" y="303"/>
                </a:quadBezTo>
                <a:quadBezTo>
                  <a:pt x="7691" y="273"/>
                  <a:pt x="7639" y="273"/>
                </a:quadBezTo>
                <a:quadBezTo>
                  <a:pt x="7600" y="273"/>
                  <a:pt x="7565" y="293"/>
                </a:quadBezTo>
                <a:quadBezTo>
                  <a:pt x="7531" y="313"/>
                  <a:pt x="7516" y="348"/>
                </a:quadBezTo>
                <a:quadBezTo>
                  <a:pt x="7501" y="383"/>
                  <a:pt x="7501" y="444"/>
                </a:quadBezTo>
                <a:lnTo>
                  <a:pt x="7501" y="728"/>
                </a:lnTo>
                <a:lnTo>
                  <a:pt x="7414" y="728"/>
                </a:lnTo>
                <a:close/>
                <a:moveTo>
                  <a:pt x="7937" y="468"/>
                </a:moveTo>
                <a:quadBezTo>
                  <a:pt x="7937" y="324"/>
                  <a:pt x="8017" y="255"/>
                </a:quadBezTo>
                <a:quadBezTo>
                  <a:pt x="8084" y="197"/>
                  <a:pt x="8180" y="197"/>
                </a:quadBezTo>
                <a:quadBezTo>
                  <a:pt x="8287" y="197"/>
                  <a:pt x="8355" y="267"/>
                </a:quadBezTo>
                <a:quadBezTo>
                  <a:pt x="8423" y="337"/>
                  <a:pt x="8423" y="461"/>
                </a:quadBezTo>
                <a:quadBezTo>
                  <a:pt x="8423" y="561"/>
                  <a:pt x="8393" y="618"/>
                </a:quadBezTo>
                <a:quadBezTo>
                  <a:pt x="8363" y="676"/>
                  <a:pt x="8305" y="708"/>
                </a:quadBezTo>
                <a:quadBezTo>
                  <a:pt x="8248" y="739"/>
                  <a:pt x="8180" y="739"/>
                </a:quadBezTo>
                <a:quadBezTo>
                  <a:pt x="8071" y="739"/>
                  <a:pt x="8004" y="669"/>
                </a:quadBezTo>
                <a:quadBezTo>
                  <a:pt x="7937" y="600"/>
                  <a:pt x="7937" y="468"/>
                </a:quadBezTo>
                <a:close/>
                <a:moveTo>
                  <a:pt x="8027" y="468"/>
                </a:moveTo>
                <a:quadBezTo>
                  <a:pt x="8027" y="568"/>
                  <a:pt x="8071" y="618"/>
                </a:quadBezTo>
                <a:quadBezTo>
                  <a:pt x="8114" y="667"/>
                  <a:pt x="8180" y="667"/>
                </a:quadBezTo>
                <a:quadBezTo>
                  <a:pt x="8246" y="667"/>
                  <a:pt x="8289" y="617"/>
                </a:quadBezTo>
                <a:quadBezTo>
                  <a:pt x="8333" y="567"/>
                  <a:pt x="8333" y="465"/>
                </a:quadBezTo>
                <a:quadBezTo>
                  <a:pt x="8333" y="369"/>
                  <a:pt x="8289" y="320"/>
                </a:quadBezTo>
                <a:quadBezTo>
                  <a:pt x="8245" y="270"/>
                  <a:pt x="8180" y="270"/>
                </a:quadBezTo>
                <a:quadBezTo>
                  <a:pt x="8114" y="270"/>
                  <a:pt x="8071" y="319"/>
                </a:quadBezTo>
                <a:quadBezTo>
                  <a:pt x="8027" y="369"/>
                  <a:pt x="8027" y="468"/>
                </a:quadBezTo>
                <a:close/>
                <a:moveTo>
                  <a:pt x="8493" y="468"/>
                </a:moveTo>
                <a:quadBezTo>
                  <a:pt x="8493" y="324"/>
                  <a:pt x="8573" y="255"/>
                </a:quadBezTo>
                <a:quadBezTo>
                  <a:pt x="8640" y="197"/>
                  <a:pt x="8736" y="197"/>
                </a:quadBezTo>
                <a:quadBezTo>
                  <a:pt x="8843" y="197"/>
                  <a:pt x="8911" y="267"/>
                </a:quadBezTo>
                <a:quadBezTo>
                  <a:pt x="8979" y="337"/>
                  <a:pt x="8979" y="461"/>
                </a:quadBezTo>
                <a:quadBezTo>
                  <a:pt x="8979" y="561"/>
                  <a:pt x="8949" y="618"/>
                </a:quadBezTo>
                <a:quadBezTo>
                  <a:pt x="8919" y="676"/>
                  <a:pt x="8861" y="708"/>
                </a:quadBezTo>
                <a:quadBezTo>
                  <a:pt x="8804" y="739"/>
                  <a:pt x="8736" y="739"/>
                </a:quadBezTo>
                <a:quadBezTo>
                  <a:pt x="8627" y="739"/>
                  <a:pt x="8560" y="669"/>
                </a:quadBezTo>
                <a:quadBezTo>
                  <a:pt x="8493" y="600"/>
                  <a:pt x="8493" y="468"/>
                </a:quadBezTo>
                <a:close/>
                <a:moveTo>
                  <a:pt x="8583" y="468"/>
                </a:moveTo>
                <a:quadBezTo>
                  <a:pt x="8583" y="568"/>
                  <a:pt x="8627" y="618"/>
                </a:quadBezTo>
                <a:quadBezTo>
                  <a:pt x="8670" y="667"/>
                  <a:pt x="8736" y="667"/>
                </a:quadBezTo>
                <a:quadBezTo>
                  <a:pt x="8802" y="667"/>
                  <a:pt x="8845" y="617"/>
                </a:quadBezTo>
                <a:quadBezTo>
                  <a:pt x="8889" y="567"/>
                  <a:pt x="8889" y="465"/>
                </a:quadBezTo>
                <a:quadBezTo>
                  <a:pt x="8889" y="369"/>
                  <a:pt x="8845" y="320"/>
                </a:quadBezTo>
                <a:quadBezTo>
                  <a:pt x="8801" y="270"/>
                  <a:pt x="8736" y="270"/>
                </a:quadBezTo>
                <a:quadBezTo>
                  <a:pt x="8670" y="270"/>
                  <a:pt x="8627" y="319"/>
                </a:quadBezTo>
                <a:quadBezTo>
                  <a:pt x="8583" y="369"/>
                  <a:pt x="8583" y="468"/>
                </a:quadBezTo>
                <a:close/>
                <a:moveTo>
                  <a:pt x="9080" y="728"/>
                </a:moveTo>
                <a:lnTo>
                  <a:pt x="9080" y="12"/>
                </a:lnTo>
                <a:lnTo>
                  <a:pt x="9168" y="12"/>
                </a:lnTo>
                <a:lnTo>
                  <a:pt x="9168" y="728"/>
                </a:lnTo>
                <a:lnTo>
                  <a:pt x="9080" y="728"/>
                </a:lnTo>
                <a:close/>
              </a:path>
            </a:pathLst>
          </a:custGeom>
          <a:solidFill>
            <a:srgbClr val="FF9900"/>
          </a:solidFill>
          <a:ln w="19050" cap="flat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Shape 113"/>
          <p:cNvSpPr/>
          <p:nvPr/>
        </p:nvSpPr>
        <p:spPr>
          <a:xfrm>
            <a:off x="172368" y="3565585"/>
            <a:ext cx="7453727" cy="985211"/>
          </a:xfrm>
          <a:custGeom>
            <a:avLst/>
            <a:gdLst/>
            <a:ahLst/>
            <a:cxnLst/>
            <a:rect l="0" t="0" r="0" b="0"/>
            <a:pathLst>
              <a:path w="12923" h="938" extrusionOk="0">
                <a:moveTo>
                  <a:pt x="0" y="728"/>
                </a:moveTo>
                <a:lnTo>
                  <a:pt x="0" y="12"/>
                </a:lnTo>
                <a:lnTo>
                  <a:pt x="142" y="12"/>
                </a:lnTo>
                <a:lnTo>
                  <a:pt x="312" y="519"/>
                </a:lnTo>
                <a:quadBezTo>
                  <a:pt x="335" y="589"/>
                  <a:pt x="346" y="625"/>
                </a:quadBezTo>
                <a:quadBezTo>
                  <a:pt x="358" y="585"/>
                  <a:pt x="384" y="510"/>
                </a:quadBezTo>
                <a:lnTo>
                  <a:pt x="555" y="12"/>
                </a:lnTo>
                <a:lnTo>
                  <a:pt x="683" y="12"/>
                </a:lnTo>
                <a:lnTo>
                  <a:pt x="683" y="728"/>
                </a:lnTo>
                <a:lnTo>
                  <a:pt x="591" y="728"/>
                </a:lnTo>
                <a:lnTo>
                  <a:pt x="591" y="128"/>
                </a:lnTo>
                <a:lnTo>
                  <a:pt x="383" y="728"/>
                </a:lnTo>
                <a:lnTo>
                  <a:pt x="298" y="728"/>
                </a:lnTo>
                <a:lnTo>
                  <a:pt x="91" y="118"/>
                </a:lnTo>
                <a:lnTo>
                  <a:pt x="91" y="728"/>
                </a:lnTo>
                <a:lnTo>
                  <a:pt x="0" y="728"/>
                </a:lnTo>
                <a:close/>
                <a:moveTo>
                  <a:pt x="1179" y="561"/>
                </a:moveTo>
                <a:lnTo>
                  <a:pt x="1270" y="572"/>
                </a:lnTo>
                <a:quadBezTo>
                  <a:pt x="1249" y="651"/>
                  <a:pt x="1190" y="695"/>
                </a:quadBezTo>
                <a:quadBezTo>
                  <a:pt x="1132" y="739"/>
                  <a:pt x="1042" y="739"/>
                </a:quadBezTo>
                <a:quadBezTo>
                  <a:pt x="928" y="739"/>
                  <a:pt x="861" y="669"/>
                </a:quadBezTo>
                <a:quadBezTo>
                  <a:pt x="795" y="599"/>
                  <a:pt x="795" y="473"/>
                </a:quadBezTo>
                <a:quadBezTo>
                  <a:pt x="795" y="342"/>
                  <a:pt x="862" y="270"/>
                </a:quadBezTo>
                <a:quadBezTo>
                  <a:pt x="930" y="197"/>
                  <a:pt x="1037" y="197"/>
                </a:quadBezTo>
                <a:quadBezTo>
                  <a:pt x="1141" y="197"/>
                  <a:pt x="1207" y="268"/>
                </a:quadBezTo>
                <a:quadBezTo>
                  <a:pt x="1273" y="339"/>
                  <a:pt x="1273" y="467"/>
                </a:quadBezTo>
                <a:quadBezTo>
                  <a:pt x="1273" y="475"/>
                  <a:pt x="1272" y="491"/>
                </a:quadBezTo>
                <a:lnTo>
                  <a:pt x="886" y="491"/>
                </a:lnTo>
                <a:quadBezTo>
                  <a:pt x="891" y="576"/>
                  <a:pt x="934" y="622"/>
                </a:quadBezTo>
                <a:quadBezTo>
                  <a:pt x="978" y="667"/>
                  <a:pt x="1042" y="667"/>
                </a:quadBezTo>
                <a:quadBezTo>
                  <a:pt x="1091" y="667"/>
                  <a:pt x="1125" y="642"/>
                </a:quadBezTo>
                <a:quadBezTo>
                  <a:pt x="1159" y="616"/>
                  <a:pt x="1179" y="561"/>
                </a:quadBezTo>
                <a:close/>
                <a:moveTo>
                  <a:pt x="891" y="418"/>
                </a:moveTo>
                <a:lnTo>
                  <a:pt x="1180" y="418"/>
                </a:lnTo>
                <a:quadBezTo>
                  <a:pt x="1174" y="353"/>
                  <a:pt x="1147" y="320"/>
                </a:quadBezTo>
                <a:quadBezTo>
                  <a:pt x="1105" y="270"/>
                  <a:pt x="1038" y="270"/>
                </a:quadBezTo>
                <a:quadBezTo>
                  <a:pt x="978" y="270"/>
                  <a:pt x="936" y="310"/>
                </a:quadBezTo>
                <a:quadBezTo>
                  <a:pt x="895" y="351"/>
                  <a:pt x="891" y="418"/>
                </a:quadBezTo>
                <a:close/>
                <a:moveTo>
                  <a:pt x="1380" y="728"/>
                </a:moveTo>
                <a:lnTo>
                  <a:pt x="1380" y="209"/>
                </a:lnTo>
                <a:lnTo>
                  <a:pt x="1459" y="209"/>
                </a:lnTo>
                <a:lnTo>
                  <a:pt x="1459" y="282"/>
                </a:lnTo>
                <a:quadBezTo>
                  <a:pt x="1483" y="244"/>
                  <a:pt x="1524" y="221"/>
                </a:quadBezTo>
                <a:quadBezTo>
                  <a:pt x="1564" y="197"/>
                  <a:pt x="1616" y="197"/>
                </a:quadBezTo>
                <a:quadBezTo>
                  <a:pt x="1674" y="197"/>
                  <a:pt x="1711" y="221"/>
                </a:quadBezTo>
                <a:quadBezTo>
                  <a:pt x="1748" y="245"/>
                  <a:pt x="1763" y="288"/>
                </a:quadBezTo>
                <a:quadBezTo>
                  <a:pt x="1824" y="197"/>
                  <a:pt x="1923" y="197"/>
                </a:quadBezTo>
                <a:quadBezTo>
                  <a:pt x="2000" y="197"/>
                  <a:pt x="2041" y="240"/>
                </a:quadBezTo>
                <a:quadBezTo>
                  <a:pt x="2083" y="283"/>
                  <a:pt x="2083" y="372"/>
                </a:quadBezTo>
                <a:lnTo>
                  <a:pt x="2083" y="728"/>
                </a:lnTo>
                <a:lnTo>
                  <a:pt x="1996" y="728"/>
                </a:lnTo>
                <a:lnTo>
                  <a:pt x="1996" y="401"/>
                </a:lnTo>
                <a:quadBezTo>
                  <a:pt x="1996" y="348"/>
                  <a:pt x="1987" y="325"/>
                </a:quadBezTo>
                <a:quadBezTo>
                  <a:pt x="1979" y="302"/>
                  <a:pt x="1956" y="288"/>
                </a:quadBezTo>
                <a:quadBezTo>
                  <a:pt x="1934" y="273"/>
                  <a:pt x="1903" y="273"/>
                </a:quadBezTo>
                <a:quadBezTo>
                  <a:pt x="1849" y="273"/>
                  <a:pt x="1812" y="310"/>
                </a:quadBezTo>
                <a:quadBezTo>
                  <a:pt x="1776" y="346"/>
                  <a:pt x="1776" y="426"/>
                </a:quadBezTo>
                <a:lnTo>
                  <a:pt x="1776" y="728"/>
                </a:lnTo>
                <a:lnTo>
                  <a:pt x="1688" y="728"/>
                </a:lnTo>
                <a:lnTo>
                  <a:pt x="1688" y="391"/>
                </a:lnTo>
                <a:quadBezTo>
                  <a:pt x="1688" y="332"/>
                  <a:pt x="1667" y="303"/>
                </a:quadBezTo>
                <a:quadBezTo>
                  <a:pt x="1645" y="273"/>
                  <a:pt x="1597" y="273"/>
                </a:quadBezTo>
                <a:quadBezTo>
                  <a:pt x="1560" y="273"/>
                  <a:pt x="1528" y="293"/>
                </a:quadBezTo>
                <a:quadBezTo>
                  <a:pt x="1497" y="312"/>
                  <a:pt x="1482" y="350"/>
                </a:quadBezTo>
                <a:quadBezTo>
                  <a:pt x="1468" y="388"/>
                  <a:pt x="1468" y="458"/>
                </a:quadBezTo>
                <a:lnTo>
                  <a:pt x="1468" y="728"/>
                </a:lnTo>
                <a:lnTo>
                  <a:pt x="1380" y="728"/>
                </a:lnTo>
                <a:close/>
                <a:moveTo>
                  <a:pt x="2294" y="728"/>
                </a:moveTo>
                <a:lnTo>
                  <a:pt x="2213" y="728"/>
                </a:lnTo>
                <a:lnTo>
                  <a:pt x="2213" y="12"/>
                </a:lnTo>
                <a:lnTo>
                  <a:pt x="2301" y="12"/>
                </a:lnTo>
                <a:lnTo>
                  <a:pt x="2301" y="267"/>
                </a:lnTo>
                <a:quadBezTo>
                  <a:pt x="2356" y="197"/>
                  <a:pt x="2443" y="197"/>
                </a:quadBezTo>
                <a:quadBezTo>
                  <a:pt x="2491" y="197"/>
                  <a:pt x="2533" y="217"/>
                </a:quadBezTo>
                <a:quadBezTo>
                  <a:pt x="2576" y="236"/>
                  <a:pt x="2604" y="271"/>
                </a:quadBezTo>
                <a:quadBezTo>
                  <a:pt x="2631" y="306"/>
                  <a:pt x="2647" y="355"/>
                </a:quadBezTo>
                <a:quadBezTo>
                  <a:pt x="2663" y="404"/>
                  <a:pt x="2663" y="460"/>
                </a:quadBezTo>
                <a:quadBezTo>
                  <a:pt x="2663" y="594"/>
                  <a:pt x="2597" y="666"/>
                </a:quadBezTo>
                <a:quadBezTo>
                  <a:pt x="2531" y="739"/>
                  <a:pt x="2438" y="739"/>
                </a:quadBezTo>
                <a:quadBezTo>
                  <a:pt x="2347" y="739"/>
                  <a:pt x="2294" y="663"/>
                </a:quadBezTo>
                <a:lnTo>
                  <a:pt x="2294" y="728"/>
                </a:lnTo>
                <a:close/>
                <a:moveTo>
                  <a:pt x="2293" y="464"/>
                </a:moveTo>
                <a:quadBezTo>
                  <a:pt x="2293" y="558"/>
                  <a:pt x="2319" y="599"/>
                </a:quadBezTo>
                <a:quadBezTo>
                  <a:pt x="2360" y="667"/>
                  <a:pt x="2431" y="667"/>
                </a:quadBezTo>
                <a:quadBezTo>
                  <a:pt x="2489" y="667"/>
                  <a:pt x="2531" y="617"/>
                </a:quadBezTo>
                <a:quadBezTo>
                  <a:pt x="2573" y="567"/>
                  <a:pt x="2573" y="468"/>
                </a:quadBezTo>
                <a:quadBezTo>
                  <a:pt x="2573" y="366"/>
                  <a:pt x="2532" y="318"/>
                </a:quadBezTo>
                <a:quadBezTo>
                  <a:pt x="2492" y="270"/>
                  <a:pt x="2435" y="270"/>
                </a:quadBezTo>
                <a:quadBezTo>
                  <a:pt x="2377" y="270"/>
                  <a:pt x="2335" y="320"/>
                </a:quadBezTo>
                <a:quadBezTo>
                  <a:pt x="2293" y="370"/>
                  <a:pt x="2293" y="464"/>
                </a:quadBezTo>
                <a:close/>
                <a:moveTo>
                  <a:pt x="3125" y="561"/>
                </a:moveTo>
                <a:lnTo>
                  <a:pt x="3215" y="572"/>
                </a:lnTo>
                <a:quadBezTo>
                  <a:pt x="3194" y="651"/>
                  <a:pt x="3136" y="695"/>
                </a:quadBezTo>
                <a:quadBezTo>
                  <a:pt x="3078" y="739"/>
                  <a:pt x="2987" y="739"/>
                </a:quadBezTo>
                <a:quadBezTo>
                  <a:pt x="2874" y="739"/>
                  <a:pt x="2807" y="669"/>
                </a:quadBezTo>
                <a:quadBezTo>
                  <a:pt x="2740" y="599"/>
                  <a:pt x="2740" y="473"/>
                </a:quadBezTo>
                <a:quadBezTo>
                  <a:pt x="2740" y="342"/>
                  <a:pt x="2808" y="270"/>
                </a:quadBezTo>
                <a:quadBezTo>
                  <a:pt x="2875" y="197"/>
                  <a:pt x="2982" y="197"/>
                </a:quadBezTo>
                <a:quadBezTo>
                  <a:pt x="3086" y="197"/>
                  <a:pt x="3152" y="268"/>
                </a:quadBezTo>
                <a:quadBezTo>
                  <a:pt x="3218" y="339"/>
                  <a:pt x="3218" y="467"/>
                </a:quadBezTo>
                <a:quadBezTo>
                  <a:pt x="3218" y="475"/>
                  <a:pt x="3218" y="491"/>
                </a:quadBezTo>
                <a:lnTo>
                  <a:pt x="2831" y="491"/>
                </a:lnTo>
                <a:quadBezTo>
                  <a:pt x="2836" y="576"/>
                  <a:pt x="2879" y="622"/>
                </a:quadBezTo>
                <a:quadBezTo>
                  <a:pt x="2923" y="667"/>
                  <a:pt x="2988" y="667"/>
                </a:quadBezTo>
                <a:quadBezTo>
                  <a:pt x="3036" y="667"/>
                  <a:pt x="3070" y="642"/>
                </a:quadBezTo>
                <a:quadBezTo>
                  <a:pt x="3104" y="616"/>
                  <a:pt x="3125" y="561"/>
                </a:quadBezTo>
                <a:close/>
                <a:moveTo>
                  <a:pt x="2836" y="418"/>
                </a:moveTo>
                <a:lnTo>
                  <a:pt x="3125" y="418"/>
                </a:lnTo>
                <a:quadBezTo>
                  <a:pt x="3120" y="353"/>
                  <a:pt x="3092" y="320"/>
                </a:quadBezTo>
                <a:quadBezTo>
                  <a:pt x="3050" y="270"/>
                  <a:pt x="2983" y="270"/>
                </a:quadBezTo>
                <a:quadBezTo>
                  <a:pt x="2923" y="270"/>
                  <a:pt x="2881" y="310"/>
                </a:quadBezTo>
                <a:quadBezTo>
                  <a:pt x="2840" y="351"/>
                  <a:pt x="2836" y="418"/>
                </a:quadBezTo>
                <a:close/>
                <a:moveTo>
                  <a:pt x="3325" y="728"/>
                </a:moveTo>
                <a:lnTo>
                  <a:pt x="3325" y="209"/>
                </a:lnTo>
                <a:lnTo>
                  <a:pt x="3404" y="209"/>
                </a:lnTo>
                <a:lnTo>
                  <a:pt x="3404" y="288"/>
                </a:lnTo>
                <a:quadBezTo>
                  <a:pt x="3434" y="232"/>
                  <a:pt x="3460" y="215"/>
                </a:quadBezTo>
                <a:quadBezTo>
                  <a:pt x="3485" y="197"/>
                  <a:pt x="3516" y="197"/>
                </a:quadBezTo>
                <a:quadBezTo>
                  <a:pt x="3561" y="197"/>
                  <a:pt x="3606" y="226"/>
                </a:quadBezTo>
                <a:lnTo>
                  <a:pt x="3576" y="307"/>
                </a:lnTo>
                <a:quadBezTo>
                  <a:pt x="3544" y="288"/>
                  <a:pt x="3512" y="288"/>
                </a:quadBezTo>
                <a:quadBezTo>
                  <a:pt x="3483" y="288"/>
                  <a:pt x="3460" y="305"/>
                </a:quadBezTo>
                <a:quadBezTo>
                  <a:pt x="3437" y="323"/>
                  <a:pt x="3427" y="354"/>
                </a:quadBezTo>
                <a:quadBezTo>
                  <a:pt x="3413" y="400"/>
                  <a:pt x="3413" y="456"/>
                </a:quadBezTo>
                <a:lnTo>
                  <a:pt x="3413" y="728"/>
                </a:lnTo>
                <a:lnTo>
                  <a:pt x="3325" y="728"/>
                </a:lnTo>
                <a:close/>
                <a:moveTo>
                  <a:pt x="3904" y="468"/>
                </a:moveTo>
                <a:quadBezTo>
                  <a:pt x="3904" y="324"/>
                  <a:pt x="3984" y="255"/>
                </a:quadBezTo>
                <a:quadBezTo>
                  <a:pt x="4051" y="197"/>
                  <a:pt x="4147" y="197"/>
                </a:quadBezTo>
                <a:quadBezTo>
                  <a:pt x="4254" y="197"/>
                  <a:pt x="4322" y="267"/>
                </a:quadBezTo>
                <a:quadBezTo>
                  <a:pt x="4390" y="337"/>
                  <a:pt x="4390" y="461"/>
                </a:quadBezTo>
                <a:quadBezTo>
                  <a:pt x="4390" y="561"/>
                  <a:pt x="4360" y="618"/>
                </a:quadBezTo>
                <a:quadBezTo>
                  <a:pt x="4330" y="676"/>
                  <a:pt x="4272" y="708"/>
                </a:quadBezTo>
                <a:quadBezTo>
                  <a:pt x="4215" y="739"/>
                  <a:pt x="4147" y="739"/>
                </a:quadBezTo>
                <a:quadBezTo>
                  <a:pt x="4038" y="739"/>
                  <a:pt x="3971" y="669"/>
                </a:quadBezTo>
                <a:quadBezTo>
                  <a:pt x="3904" y="600"/>
                  <a:pt x="3904" y="468"/>
                </a:quadBezTo>
                <a:close/>
                <a:moveTo>
                  <a:pt x="3994" y="468"/>
                </a:moveTo>
                <a:quadBezTo>
                  <a:pt x="3994" y="568"/>
                  <a:pt x="4038" y="618"/>
                </a:quadBezTo>
                <a:quadBezTo>
                  <a:pt x="4081" y="667"/>
                  <a:pt x="4147" y="667"/>
                </a:quadBezTo>
                <a:quadBezTo>
                  <a:pt x="4212" y="667"/>
                  <a:pt x="4256" y="617"/>
                </a:quadBezTo>
                <a:quadBezTo>
                  <a:pt x="4299" y="567"/>
                  <a:pt x="4299" y="465"/>
                </a:quadBezTo>
                <a:quadBezTo>
                  <a:pt x="4299" y="369"/>
                  <a:pt x="4256" y="320"/>
                </a:quadBezTo>
                <a:quadBezTo>
                  <a:pt x="4212" y="270"/>
                  <a:pt x="4147" y="270"/>
                </a:quadBezTo>
                <a:quadBezTo>
                  <a:pt x="4081" y="270"/>
                  <a:pt x="4038" y="319"/>
                </a:quadBezTo>
                <a:quadBezTo>
                  <a:pt x="3994" y="369"/>
                  <a:pt x="3994" y="468"/>
                </a:quadBezTo>
                <a:close/>
                <a:moveTo>
                  <a:pt x="4514" y="728"/>
                </a:moveTo>
                <a:lnTo>
                  <a:pt x="4514" y="277"/>
                </a:lnTo>
                <a:lnTo>
                  <a:pt x="4436" y="277"/>
                </a:lnTo>
                <a:lnTo>
                  <a:pt x="4436" y="209"/>
                </a:lnTo>
                <a:lnTo>
                  <a:pt x="4514" y="209"/>
                </a:lnTo>
                <a:lnTo>
                  <a:pt x="4514" y="154"/>
                </a:lnTo>
                <a:quadBezTo>
                  <a:pt x="4514" y="102"/>
                  <a:pt x="4523" y="76"/>
                </a:quadBezTo>
                <a:quadBezTo>
                  <a:pt x="4536" y="42"/>
                  <a:pt x="4568" y="21"/>
                </a:quadBezTo>
                <a:quadBezTo>
                  <a:pt x="4600" y="0"/>
                  <a:pt x="4657" y="0"/>
                </a:quadBezTo>
                <a:quadBezTo>
                  <a:pt x="4694" y="0"/>
                  <a:pt x="4739" y="8"/>
                </a:quadBezTo>
                <a:lnTo>
                  <a:pt x="4726" y="85"/>
                </a:lnTo>
                <a:quadBezTo>
                  <a:pt x="4699" y="80"/>
                  <a:pt x="4674" y="80"/>
                </a:quadBezTo>
                <a:quadBezTo>
                  <a:pt x="4634" y="80"/>
                  <a:pt x="4618" y="97"/>
                </a:quadBezTo>
                <a:quadBezTo>
                  <a:pt x="4601" y="114"/>
                  <a:pt x="4601" y="161"/>
                </a:quadBezTo>
                <a:lnTo>
                  <a:pt x="4601" y="209"/>
                </a:lnTo>
                <a:lnTo>
                  <a:pt x="4702" y="209"/>
                </a:lnTo>
                <a:lnTo>
                  <a:pt x="4702" y="277"/>
                </a:lnTo>
                <a:lnTo>
                  <a:pt x="4601" y="277"/>
                </a:lnTo>
                <a:lnTo>
                  <a:pt x="4601" y="728"/>
                </a:lnTo>
                <a:lnTo>
                  <a:pt x="4514" y="728"/>
                </a:lnTo>
                <a:close/>
                <a:moveTo>
                  <a:pt x="5240" y="649"/>
                </a:moveTo>
                <a:lnTo>
                  <a:pt x="5253" y="727"/>
                </a:lnTo>
                <a:quadBezTo>
                  <a:pt x="5216" y="734"/>
                  <a:pt x="5187" y="734"/>
                </a:quadBezTo>
                <a:quadBezTo>
                  <a:pt x="5139" y="734"/>
                  <a:pt x="5112" y="719"/>
                </a:quadBezTo>
                <a:quadBezTo>
                  <a:pt x="5086" y="704"/>
                  <a:pt x="5075" y="680"/>
                </a:quadBezTo>
                <a:quadBezTo>
                  <a:pt x="5064" y="655"/>
                  <a:pt x="5064" y="576"/>
                </a:quadBezTo>
                <a:lnTo>
                  <a:pt x="5064" y="277"/>
                </a:lnTo>
                <a:lnTo>
                  <a:pt x="5000" y="277"/>
                </a:lnTo>
                <a:lnTo>
                  <a:pt x="5000" y="209"/>
                </a:lnTo>
                <a:lnTo>
                  <a:pt x="5064" y="209"/>
                </a:lnTo>
                <a:lnTo>
                  <a:pt x="5064" y="81"/>
                </a:lnTo>
                <a:lnTo>
                  <a:pt x="5152" y="28"/>
                </a:lnTo>
                <a:lnTo>
                  <a:pt x="5152" y="209"/>
                </a:lnTo>
                <a:lnTo>
                  <a:pt x="5240" y="209"/>
                </a:lnTo>
                <a:lnTo>
                  <a:pt x="5240" y="277"/>
                </a:lnTo>
                <a:lnTo>
                  <a:pt x="5152" y="277"/>
                </a:lnTo>
                <a:lnTo>
                  <a:pt x="5152" y="581"/>
                </a:lnTo>
                <a:quadBezTo>
                  <a:pt x="5152" y="618"/>
                  <a:pt x="5156" y="629"/>
                </a:quadBezTo>
                <a:quadBezTo>
                  <a:pt x="5161" y="640"/>
                  <a:pt x="5172" y="646"/>
                </a:quadBezTo>
                <a:quadBezTo>
                  <a:pt x="5182" y="652"/>
                  <a:pt x="5202" y="652"/>
                </a:quadBezTo>
                <a:quadBezTo>
                  <a:pt x="5216" y="652"/>
                  <a:pt x="5240" y="649"/>
                </a:quadBezTo>
                <a:close/>
                <a:moveTo>
                  <a:pt x="5326" y="728"/>
                </a:moveTo>
                <a:lnTo>
                  <a:pt x="5326" y="12"/>
                </a:lnTo>
                <a:lnTo>
                  <a:pt x="5414" y="12"/>
                </a:lnTo>
                <a:lnTo>
                  <a:pt x="5414" y="269"/>
                </a:lnTo>
                <a:quadBezTo>
                  <a:pt x="5476" y="197"/>
                  <a:pt x="5569" y="197"/>
                </a:quadBezTo>
                <a:quadBezTo>
                  <a:pt x="5627" y="197"/>
                  <a:pt x="5669" y="220"/>
                </a:quadBezTo>
                <a:quadBezTo>
                  <a:pt x="5712" y="243"/>
                  <a:pt x="5730" y="283"/>
                </a:quadBezTo>
                <a:quadBezTo>
                  <a:pt x="5749" y="323"/>
                  <a:pt x="5749" y="399"/>
                </a:quadBezTo>
                <a:lnTo>
                  <a:pt x="5749" y="728"/>
                </a:lnTo>
                <a:lnTo>
                  <a:pt x="5661" y="728"/>
                </a:lnTo>
                <a:lnTo>
                  <a:pt x="5661" y="399"/>
                </a:lnTo>
                <a:quadBezTo>
                  <a:pt x="5661" y="333"/>
                  <a:pt x="5632" y="303"/>
                </a:quadBezTo>
                <a:quadBezTo>
                  <a:pt x="5604" y="273"/>
                  <a:pt x="5551" y="273"/>
                </a:quadBezTo>
                <a:quadBezTo>
                  <a:pt x="5512" y="273"/>
                  <a:pt x="5478" y="293"/>
                </a:quadBezTo>
                <a:quadBezTo>
                  <a:pt x="5443" y="313"/>
                  <a:pt x="5429" y="348"/>
                </a:quadBezTo>
                <a:quadBezTo>
                  <a:pt x="5414" y="383"/>
                  <a:pt x="5414" y="444"/>
                </a:quadBezTo>
                <a:lnTo>
                  <a:pt x="5414" y="728"/>
                </a:lnTo>
                <a:lnTo>
                  <a:pt x="5326" y="728"/>
                </a:lnTo>
                <a:close/>
                <a:moveTo>
                  <a:pt x="6237" y="561"/>
                </a:moveTo>
                <a:lnTo>
                  <a:pt x="6328" y="572"/>
                </a:lnTo>
                <a:quadBezTo>
                  <a:pt x="6307" y="651"/>
                  <a:pt x="6249" y="695"/>
                </a:quadBezTo>
                <a:quadBezTo>
                  <a:pt x="6190" y="739"/>
                  <a:pt x="6100" y="739"/>
                </a:quadBezTo>
                <a:quadBezTo>
                  <a:pt x="5986" y="739"/>
                  <a:pt x="5920" y="669"/>
                </a:quadBezTo>
                <a:quadBezTo>
                  <a:pt x="5853" y="599"/>
                  <a:pt x="5853" y="473"/>
                </a:quadBezTo>
                <a:quadBezTo>
                  <a:pt x="5853" y="342"/>
                  <a:pt x="5920" y="270"/>
                </a:quadBezTo>
                <a:quadBezTo>
                  <a:pt x="5988" y="197"/>
                  <a:pt x="6095" y="197"/>
                </a:quadBezTo>
                <a:quadBezTo>
                  <a:pt x="6199" y="197"/>
                  <a:pt x="6265" y="268"/>
                </a:quadBezTo>
                <a:quadBezTo>
                  <a:pt x="6331" y="339"/>
                  <a:pt x="6331" y="467"/>
                </a:quadBezTo>
                <a:quadBezTo>
                  <a:pt x="6331" y="475"/>
                  <a:pt x="6331" y="491"/>
                </a:quadBezTo>
                <a:lnTo>
                  <a:pt x="5944" y="491"/>
                </a:lnTo>
                <a:quadBezTo>
                  <a:pt x="5949" y="576"/>
                  <a:pt x="5992" y="622"/>
                </a:quadBezTo>
                <a:quadBezTo>
                  <a:pt x="6036" y="667"/>
                  <a:pt x="6101" y="667"/>
                </a:quadBezTo>
                <a:quadBezTo>
                  <a:pt x="6149" y="667"/>
                  <a:pt x="6183" y="642"/>
                </a:quadBezTo>
                <a:quadBezTo>
                  <a:pt x="6217" y="616"/>
                  <a:pt x="6237" y="561"/>
                </a:quadBezTo>
                <a:close/>
                <a:moveTo>
                  <a:pt x="5949" y="418"/>
                </a:moveTo>
                <a:lnTo>
                  <a:pt x="6238" y="418"/>
                </a:lnTo>
                <a:quadBezTo>
                  <a:pt x="6232" y="353"/>
                  <a:pt x="6205" y="320"/>
                </a:quadBezTo>
                <a:quadBezTo>
                  <a:pt x="6163" y="270"/>
                  <a:pt x="6096" y="270"/>
                </a:quadBezTo>
                <a:quadBezTo>
                  <a:pt x="6036" y="270"/>
                  <a:pt x="5994" y="310"/>
                </a:quadBezTo>
                <a:quadBezTo>
                  <a:pt x="5953" y="351"/>
                  <a:pt x="5949" y="418"/>
                </a:quadBezTo>
                <a:close/>
                <a:moveTo>
                  <a:pt x="6730" y="728"/>
                </a:moveTo>
                <a:lnTo>
                  <a:pt x="6730" y="12"/>
                </a:lnTo>
                <a:lnTo>
                  <a:pt x="6825" y="12"/>
                </a:lnTo>
                <a:lnTo>
                  <a:pt x="6825" y="306"/>
                </a:lnTo>
                <a:lnTo>
                  <a:pt x="7197" y="306"/>
                </a:lnTo>
                <a:lnTo>
                  <a:pt x="7197" y="12"/>
                </a:lnTo>
                <a:lnTo>
                  <a:pt x="7292" y="12"/>
                </a:lnTo>
                <a:lnTo>
                  <a:pt x="7292" y="728"/>
                </a:lnTo>
                <a:lnTo>
                  <a:pt x="7197" y="728"/>
                </a:lnTo>
                <a:lnTo>
                  <a:pt x="7197" y="390"/>
                </a:lnTo>
                <a:lnTo>
                  <a:pt x="6825" y="390"/>
                </a:lnTo>
                <a:lnTo>
                  <a:pt x="6825" y="728"/>
                </a:lnTo>
                <a:lnTo>
                  <a:pt x="6730" y="728"/>
                </a:lnTo>
                <a:close/>
                <a:moveTo>
                  <a:pt x="7406" y="468"/>
                </a:moveTo>
                <a:quadBezTo>
                  <a:pt x="7406" y="324"/>
                  <a:pt x="7486" y="255"/>
                </a:quadBezTo>
                <a:quadBezTo>
                  <a:pt x="7553" y="197"/>
                  <a:pt x="7649" y="197"/>
                </a:quadBezTo>
                <a:quadBezTo>
                  <a:pt x="7756" y="197"/>
                  <a:pt x="7824" y="267"/>
                </a:quadBezTo>
                <a:quadBezTo>
                  <a:pt x="7892" y="337"/>
                  <a:pt x="7892" y="461"/>
                </a:quadBezTo>
                <a:quadBezTo>
                  <a:pt x="7892" y="561"/>
                  <a:pt x="7861" y="618"/>
                </a:quadBezTo>
                <a:quadBezTo>
                  <a:pt x="7832" y="676"/>
                  <a:pt x="7774" y="708"/>
                </a:quadBezTo>
                <a:quadBezTo>
                  <a:pt x="7717" y="739"/>
                  <a:pt x="7649" y="739"/>
                </a:quadBezTo>
                <a:quadBezTo>
                  <a:pt x="7540" y="739"/>
                  <a:pt x="7473" y="669"/>
                </a:quadBezTo>
                <a:quadBezTo>
                  <a:pt x="7406" y="600"/>
                  <a:pt x="7406" y="468"/>
                </a:quadBezTo>
                <a:close/>
                <a:moveTo>
                  <a:pt x="7496" y="468"/>
                </a:moveTo>
                <a:quadBezTo>
                  <a:pt x="7496" y="568"/>
                  <a:pt x="7540" y="618"/>
                </a:quadBezTo>
                <a:quadBezTo>
                  <a:pt x="7583" y="667"/>
                  <a:pt x="7649" y="667"/>
                </a:quadBezTo>
                <a:quadBezTo>
                  <a:pt x="7714" y="667"/>
                  <a:pt x="7758" y="617"/>
                </a:quadBezTo>
                <a:quadBezTo>
                  <a:pt x="7801" y="567"/>
                  <a:pt x="7801" y="465"/>
                </a:quadBezTo>
                <a:quadBezTo>
                  <a:pt x="7801" y="369"/>
                  <a:pt x="7757" y="320"/>
                </a:quadBezTo>
                <a:quadBezTo>
                  <a:pt x="7714" y="270"/>
                  <a:pt x="7649" y="270"/>
                </a:quadBezTo>
                <a:quadBezTo>
                  <a:pt x="7583" y="270"/>
                  <a:pt x="7540" y="319"/>
                </a:quadBezTo>
                <a:quadBezTo>
                  <a:pt x="7496" y="369"/>
                  <a:pt x="7496" y="468"/>
                </a:quadBezTo>
                <a:close/>
                <a:moveTo>
                  <a:pt x="7995" y="728"/>
                </a:moveTo>
                <a:lnTo>
                  <a:pt x="7995" y="209"/>
                </a:lnTo>
                <a:lnTo>
                  <a:pt x="8074" y="209"/>
                </a:lnTo>
                <a:lnTo>
                  <a:pt x="8074" y="283"/>
                </a:lnTo>
                <a:quadBezTo>
                  <a:pt x="8131" y="197"/>
                  <a:pt x="8239" y="197"/>
                </a:quadBezTo>
                <a:quadBezTo>
                  <a:pt x="8286" y="197"/>
                  <a:pt x="8325" y="214"/>
                </a:quadBezTo>
                <a:quadBezTo>
                  <a:pt x="8364" y="231"/>
                  <a:pt x="8384" y="258"/>
                </a:quadBezTo>
                <a:quadBezTo>
                  <a:pt x="8403" y="286"/>
                  <a:pt x="8411" y="323"/>
                </a:quadBezTo>
                <a:quadBezTo>
                  <a:pt x="8416" y="348"/>
                  <a:pt x="8416" y="409"/>
                </a:quadBezTo>
                <a:lnTo>
                  <a:pt x="8416" y="728"/>
                </a:lnTo>
                <a:lnTo>
                  <a:pt x="8328" y="728"/>
                </a:lnTo>
                <a:lnTo>
                  <a:pt x="8328" y="412"/>
                </a:lnTo>
                <a:quadBezTo>
                  <a:pt x="8328" y="358"/>
                  <a:pt x="8318" y="332"/>
                </a:quadBezTo>
                <a:quadBezTo>
                  <a:pt x="8308" y="305"/>
                  <a:pt x="8281" y="289"/>
                </a:quadBezTo>
                <a:quadBezTo>
                  <a:pt x="8255" y="273"/>
                  <a:pt x="8220" y="273"/>
                </a:quadBezTo>
                <a:quadBezTo>
                  <a:pt x="8164" y="273"/>
                  <a:pt x="8123" y="309"/>
                </a:quadBezTo>
                <a:quadBezTo>
                  <a:pt x="8083" y="345"/>
                  <a:pt x="8083" y="444"/>
                </a:quadBezTo>
                <a:lnTo>
                  <a:pt x="8083" y="728"/>
                </a:lnTo>
                <a:lnTo>
                  <a:pt x="7995" y="728"/>
                </a:lnTo>
                <a:close/>
                <a:moveTo>
                  <a:pt x="8518" y="468"/>
                </a:moveTo>
                <a:quadBezTo>
                  <a:pt x="8518" y="324"/>
                  <a:pt x="8598" y="255"/>
                </a:quadBezTo>
                <a:quadBezTo>
                  <a:pt x="8665" y="197"/>
                  <a:pt x="8761" y="197"/>
                </a:quadBezTo>
                <a:quadBezTo>
                  <a:pt x="8868" y="197"/>
                  <a:pt x="8936" y="267"/>
                </a:quadBezTo>
                <a:quadBezTo>
                  <a:pt x="9004" y="337"/>
                  <a:pt x="9004" y="461"/>
                </a:quadBezTo>
                <a:quadBezTo>
                  <a:pt x="9004" y="561"/>
                  <a:pt x="8974" y="618"/>
                </a:quadBezTo>
                <a:quadBezTo>
                  <a:pt x="8944" y="676"/>
                  <a:pt x="8886" y="708"/>
                </a:quadBezTo>
                <a:quadBezTo>
                  <a:pt x="8829" y="739"/>
                  <a:pt x="8761" y="739"/>
                </a:quadBezTo>
                <a:quadBezTo>
                  <a:pt x="8652" y="739"/>
                  <a:pt x="8585" y="669"/>
                </a:quadBezTo>
                <a:quadBezTo>
                  <a:pt x="8518" y="600"/>
                  <a:pt x="8518" y="468"/>
                </a:quadBezTo>
                <a:close/>
                <a:moveTo>
                  <a:pt x="8608" y="468"/>
                </a:moveTo>
                <a:quadBezTo>
                  <a:pt x="8608" y="568"/>
                  <a:pt x="8652" y="618"/>
                </a:quadBezTo>
                <a:quadBezTo>
                  <a:pt x="8695" y="667"/>
                  <a:pt x="8761" y="667"/>
                </a:quadBezTo>
                <a:quadBezTo>
                  <a:pt x="8827" y="667"/>
                  <a:pt x="8870" y="617"/>
                </a:quadBezTo>
                <a:quadBezTo>
                  <a:pt x="8914" y="567"/>
                  <a:pt x="8914" y="465"/>
                </a:quadBezTo>
                <a:quadBezTo>
                  <a:pt x="8914" y="369"/>
                  <a:pt x="8870" y="320"/>
                </a:quadBezTo>
                <a:quadBezTo>
                  <a:pt x="8826" y="270"/>
                  <a:pt x="8761" y="270"/>
                </a:quadBezTo>
                <a:quadBezTo>
                  <a:pt x="8695" y="270"/>
                  <a:pt x="8652" y="319"/>
                </a:quadBezTo>
                <a:quadBezTo>
                  <a:pt x="8608" y="369"/>
                  <a:pt x="8608" y="468"/>
                </a:quadBezTo>
                <a:close/>
                <a:moveTo>
                  <a:pt x="9106" y="728"/>
                </a:moveTo>
                <a:lnTo>
                  <a:pt x="9106" y="209"/>
                </a:lnTo>
                <a:lnTo>
                  <a:pt x="9185" y="209"/>
                </a:lnTo>
                <a:lnTo>
                  <a:pt x="9185" y="288"/>
                </a:lnTo>
                <a:quadBezTo>
                  <a:pt x="9215" y="232"/>
                  <a:pt x="9241" y="215"/>
                </a:quadBezTo>
                <a:quadBezTo>
                  <a:pt x="9267" y="197"/>
                  <a:pt x="9297" y="197"/>
                </a:quadBezTo>
                <a:quadBezTo>
                  <a:pt x="9342" y="197"/>
                  <a:pt x="9388" y="226"/>
                </a:quadBezTo>
                <a:lnTo>
                  <a:pt x="9357" y="307"/>
                </a:lnTo>
                <a:quadBezTo>
                  <a:pt x="9325" y="288"/>
                  <a:pt x="9293" y="288"/>
                </a:quadBezTo>
                <a:quadBezTo>
                  <a:pt x="9264" y="288"/>
                  <a:pt x="9241" y="305"/>
                </a:quadBezTo>
                <a:quadBezTo>
                  <a:pt x="9218" y="323"/>
                  <a:pt x="9208" y="354"/>
                </a:quadBezTo>
                <a:quadBezTo>
                  <a:pt x="9194" y="400"/>
                  <a:pt x="9194" y="456"/>
                </a:quadBezTo>
                <a:lnTo>
                  <a:pt x="9194" y="728"/>
                </a:lnTo>
                <a:lnTo>
                  <a:pt x="9106" y="728"/>
                </a:lnTo>
                <a:close/>
                <a:moveTo>
                  <a:pt x="9697" y="498"/>
                </a:moveTo>
                <a:lnTo>
                  <a:pt x="9786" y="490"/>
                </a:lnTo>
                <a:quadBezTo>
                  <a:pt x="9792" y="543"/>
                  <a:pt x="9816" y="578"/>
                </a:quadBezTo>
                <a:quadBezTo>
                  <a:pt x="9839" y="612"/>
                  <a:pt x="9888" y="634"/>
                </a:quadBezTo>
                <a:quadBezTo>
                  <a:pt x="9937" y="655"/>
                  <a:pt x="9998" y="655"/>
                </a:quadBezTo>
                <a:quadBezTo>
                  <a:pt x="10052" y="655"/>
                  <a:pt x="10093" y="639"/>
                </a:quadBezTo>
                <a:quadBezTo>
                  <a:pt x="10135" y="623"/>
                  <a:pt x="10155" y="595"/>
                </a:quadBezTo>
                <a:quadBezTo>
                  <a:pt x="10175" y="566"/>
                  <a:pt x="10175" y="533"/>
                </a:quadBezTo>
                <a:quadBezTo>
                  <a:pt x="10175" y="500"/>
                  <a:pt x="10156" y="474"/>
                </a:quadBezTo>
                <a:quadBezTo>
                  <a:pt x="10136" y="449"/>
                  <a:pt x="10091" y="432"/>
                </a:quadBezTo>
                <a:quadBezTo>
                  <a:pt x="10062" y="421"/>
                  <a:pt x="9964" y="397"/>
                </a:quadBezTo>
                <a:quadBezTo>
                  <a:pt x="9865" y="374"/>
                  <a:pt x="9826" y="353"/>
                </a:quadBezTo>
                <a:quadBezTo>
                  <a:pt x="9774" y="326"/>
                  <a:pt x="9749" y="286"/>
                </a:quadBezTo>
                <a:quadBezTo>
                  <a:pt x="9724" y="246"/>
                  <a:pt x="9724" y="197"/>
                </a:quadBezTo>
                <a:quadBezTo>
                  <a:pt x="9724" y="143"/>
                  <a:pt x="9755" y="96"/>
                </a:quadBezTo>
                <a:quadBezTo>
                  <a:pt x="9786" y="48"/>
                  <a:pt x="9845" y="24"/>
                </a:quadBezTo>
                <a:quadBezTo>
                  <a:pt x="9904" y="0"/>
                  <a:pt x="9976" y="0"/>
                </a:quadBezTo>
                <a:quadBezTo>
                  <a:pt x="10056" y="0"/>
                  <a:pt x="10116" y="25"/>
                </a:quadBezTo>
                <a:quadBezTo>
                  <a:pt x="10177" y="51"/>
                  <a:pt x="10210" y="101"/>
                </a:quadBezTo>
                <a:quadBezTo>
                  <a:pt x="10243" y="150"/>
                  <a:pt x="10245" y="213"/>
                </a:quadBezTo>
                <a:lnTo>
                  <a:pt x="10154" y="220"/>
                </a:lnTo>
                <a:quadBezTo>
                  <a:pt x="10147" y="152"/>
                  <a:pt x="10105" y="118"/>
                </a:quadBezTo>
                <a:quadBezTo>
                  <a:pt x="10062" y="83"/>
                  <a:pt x="9980" y="83"/>
                </a:quadBezTo>
                <a:quadBezTo>
                  <a:pt x="9894" y="83"/>
                  <a:pt x="9855" y="115"/>
                </a:quadBezTo>
                <a:quadBezTo>
                  <a:pt x="9815" y="146"/>
                  <a:pt x="9815" y="190"/>
                </a:quadBezTo>
                <a:quadBezTo>
                  <a:pt x="9815" y="229"/>
                  <a:pt x="9843" y="254"/>
                </a:quadBezTo>
                <a:quadBezTo>
                  <a:pt x="9871" y="279"/>
                  <a:pt x="9986" y="305"/>
                </a:quadBezTo>
                <a:quadBezTo>
                  <a:pt x="10102" y="331"/>
                  <a:pt x="10145" y="351"/>
                </a:quadBezTo>
                <a:quadBezTo>
                  <a:pt x="10207" y="379"/>
                  <a:pt x="10237" y="424"/>
                </a:quadBezTo>
                <a:quadBezTo>
                  <a:pt x="10267" y="468"/>
                  <a:pt x="10267" y="525"/>
                </a:quadBezTo>
                <a:quadBezTo>
                  <a:pt x="10267" y="583"/>
                  <a:pt x="10234" y="633"/>
                </a:quadBezTo>
                <a:quadBezTo>
                  <a:pt x="10201" y="684"/>
                  <a:pt x="10140" y="712"/>
                </a:quadBezTo>
                <a:quadBezTo>
                  <a:pt x="10079" y="740"/>
                  <a:pt x="10002" y="740"/>
                </a:quadBezTo>
                <a:quadBezTo>
                  <a:pt x="9905" y="740"/>
                  <a:pt x="9839" y="711"/>
                </a:quadBezTo>
                <a:quadBezTo>
                  <a:pt x="9773" y="683"/>
                  <a:pt x="9736" y="626"/>
                </a:quadBezTo>
                <a:quadBezTo>
                  <a:pt x="9699" y="569"/>
                  <a:pt x="9697" y="498"/>
                </a:quadBezTo>
                <a:close/>
                <a:moveTo>
                  <a:pt x="10352" y="468"/>
                </a:moveTo>
                <a:quadBezTo>
                  <a:pt x="10352" y="324"/>
                  <a:pt x="10432" y="255"/>
                </a:quadBezTo>
                <a:quadBezTo>
                  <a:pt x="10499" y="197"/>
                  <a:pt x="10595" y="197"/>
                </a:quadBezTo>
                <a:quadBezTo>
                  <a:pt x="10702" y="197"/>
                  <a:pt x="10770" y="267"/>
                </a:quadBezTo>
                <a:quadBezTo>
                  <a:pt x="10838" y="337"/>
                  <a:pt x="10838" y="461"/>
                </a:quadBezTo>
                <a:quadBezTo>
                  <a:pt x="10838" y="561"/>
                  <a:pt x="10808" y="618"/>
                </a:quadBezTo>
                <a:quadBezTo>
                  <a:pt x="10778" y="676"/>
                  <a:pt x="10720" y="708"/>
                </a:quadBezTo>
                <a:quadBezTo>
                  <a:pt x="10663" y="739"/>
                  <a:pt x="10595" y="739"/>
                </a:quadBezTo>
                <a:quadBezTo>
                  <a:pt x="10486" y="739"/>
                  <a:pt x="10419" y="669"/>
                </a:quadBezTo>
                <a:quadBezTo>
                  <a:pt x="10352" y="600"/>
                  <a:pt x="10352" y="468"/>
                </a:quadBezTo>
                <a:close/>
                <a:moveTo>
                  <a:pt x="10442" y="468"/>
                </a:moveTo>
                <a:quadBezTo>
                  <a:pt x="10442" y="568"/>
                  <a:pt x="10486" y="618"/>
                </a:quadBezTo>
                <a:quadBezTo>
                  <a:pt x="10529" y="667"/>
                  <a:pt x="10595" y="667"/>
                </a:quadBezTo>
                <a:quadBezTo>
                  <a:pt x="10661" y="667"/>
                  <a:pt x="10704" y="617"/>
                </a:quadBezTo>
                <a:quadBezTo>
                  <a:pt x="10748" y="567"/>
                  <a:pt x="10748" y="465"/>
                </a:quadBezTo>
                <a:quadBezTo>
                  <a:pt x="10748" y="369"/>
                  <a:pt x="10704" y="320"/>
                </a:quadBezTo>
                <a:quadBezTo>
                  <a:pt x="10660" y="270"/>
                  <a:pt x="10595" y="270"/>
                </a:quadBezTo>
                <a:quadBezTo>
                  <a:pt x="10529" y="270"/>
                  <a:pt x="10486" y="319"/>
                </a:quadBezTo>
                <a:quadBezTo>
                  <a:pt x="10442" y="369"/>
                  <a:pt x="10442" y="468"/>
                </a:quadBezTo>
                <a:close/>
                <a:moveTo>
                  <a:pt x="11279" y="538"/>
                </a:moveTo>
                <a:lnTo>
                  <a:pt x="11366" y="549"/>
                </a:lnTo>
                <a:quadBezTo>
                  <a:pt x="11352" y="638"/>
                  <a:pt x="11293" y="689"/>
                </a:quadBezTo>
                <a:quadBezTo>
                  <a:pt x="11235" y="739"/>
                  <a:pt x="11150" y="739"/>
                </a:quadBezTo>
                <a:quadBezTo>
                  <a:pt x="11043" y="739"/>
                  <a:pt x="10979" y="670"/>
                </a:quadBezTo>
                <a:quadBezTo>
                  <a:pt x="10914" y="600"/>
                  <a:pt x="10914" y="470"/>
                </a:quadBezTo>
                <a:quadBezTo>
                  <a:pt x="10914" y="386"/>
                  <a:pt x="10942" y="323"/>
                </a:quadBezTo>
                <a:quadBezTo>
                  <a:pt x="10970" y="260"/>
                  <a:pt x="11027" y="229"/>
                </a:quadBezTo>
                <a:quadBezTo>
                  <a:pt x="11083" y="197"/>
                  <a:pt x="11150" y="197"/>
                </a:quadBezTo>
                <a:quadBezTo>
                  <a:pt x="11235" y="197"/>
                  <a:pt x="11289" y="240"/>
                </a:quadBezTo>
                <a:quadBezTo>
                  <a:pt x="11342" y="283"/>
                  <a:pt x="11357" y="361"/>
                </a:quadBezTo>
                <a:lnTo>
                  <a:pt x="11272" y="375"/>
                </a:lnTo>
                <a:quadBezTo>
                  <a:pt x="11260" y="322"/>
                  <a:pt x="11229" y="296"/>
                </a:quadBezTo>
                <a:quadBezTo>
                  <a:pt x="11198" y="270"/>
                  <a:pt x="11154" y="270"/>
                </a:quadBezTo>
                <a:quadBezTo>
                  <a:pt x="11087" y="270"/>
                  <a:pt x="11046" y="317"/>
                </a:quadBezTo>
                <a:quadBezTo>
                  <a:pt x="11004" y="365"/>
                  <a:pt x="11004" y="468"/>
                </a:quadBezTo>
                <a:quadBezTo>
                  <a:pt x="11004" y="572"/>
                  <a:pt x="11044" y="620"/>
                </a:quadBezTo>
                <a:quadBezTo>
                  <a:pt x="11084" y="667"/>
                  <a:pt x="11149" y="667"/>
                </a:quadBezTo>
                <a:quadBezTo>
                  <a:pt x="11201" y="667"/>
                  <a:pt x="11235" y="635"/>
                </a:quadBezTo>
                <a:quadBezTo>
                  <a:pt x="11270" y="604"/>
                  <a:pt x="11279" y="538"/>
                </a:quadBezTo>
                <a:close/>
                <a:moveTo>
                  <a:pt x="11441" y="113"/>
                </a:moveTo>
                <a:lnTo>
                  <a:pt x="11441" y="12"/>
                </a:lnTo>
                <a:lnTo>
                  <a:pt x="11529" y="12"/>
                </a:lnTo>
                <a:lnTo>
                  <a:pt x="11529" y="113"/>
                </a:lnTo>
                <a:lnTo>
                  <a:pt x="11441" y="113"/>
                </a:lnTo>
                <a:close/>
                <a:moveTo>
                  <a:pt x="11441" y="728"/>
                </a:moveTo>
                <a:lnTo>
                  <a:pt x="11441" y="209"/>
                </a:lnTo>
                <a:lnTo>
                  <a:pt x="11529" y="209"/>
                </a:lnTo>
                <a:lnTo>
                  <a:pt x="11529" y="728"/>
                </a:lnTo>
                <a:lnTo>
                  <a:pt x="11441" y="728"/>
                </a:lnTo>
                <a:close/>
                <a:moveTo>
                  <a:pt x="12018" y="561"/>
                </a:moveTo>
                <a:lnTo>
                  <a:pt x="12109" y="572"/>
                </a:lnTo>
                <a:quadBezTo>
                  <a:pt x="12087" y="651"/>
                  <a:pt x="12029" y="695"/>
                </a:quadBezTo>
                <a:quadBezTo>
                  <a:pt x="11971" y="739"/>
                  <a:pt x="11881" y="739"/>
                </a:quadBezTo>
                <a:quadBezTo>
                  <a:pt x="11767" y="739"/>
                  <a:pt x="11700" y="669"/>
                </a:quadBezTo>
                <a:quadBezTo>
                  <a:pt x="11634" y="599"/>
                  <a:pt x="11634" y="473"/>
                </a:quadBezTo>
                <a:quadBezTo>
                  <a:pt x="11634" y="342"/>
                  <a:pt x="11701" y="270"/>
                </a:quadBezTo>
                <a:quadBezTo>
                  <a:pt x="11769" y="197"/>
                  <a:pt x="11876" y="197"/>
                </a:quadBezTo>
                <a:quadBezTo>
                  <a:pt x="11980" y="197"/>
                  <a:pt x="12046" y="268"/>
                </a:quadBezTo>
                <a:quadBezTo>
                  <a:pt x="12112" y="339"/>
                  <a:pt x="12112" y="467"/>
                </a:quadBezTo>
                <a:quadBezTo>
                  <a:pt x="12112" y="475"/>
                  <a:pt x="12111" y="491"/>
                </a:quadBezTo>
                <a:lnTo>
                  <a:pt x="11725" y="491"/>
                </a:lnTo>
                <a:quadBezTo>
                  <a:pt x="11729" y="576"/>
                  <a:pt x="11773" y="622"/>
                </a:quadBezTo>
                <a:quadBezTo>
                  <a:pt x="11816" y="667"/>
                  <a:pt x="11881" y="667"/>
                </a:quadBezTo>
                <a:quadBezTo>
                  <a:pt x="11930" y="667"/>
                  <a:pt x="11964" y="642"/>
                </a:quadBezTo>
                <a:quadBezTo>
                  <a:pt x="11998" y="616"/>
                  <a:pt x="12018" y="561"/>
                </a:quadBezTo>
                <a:close/>
                <a:moveTo>
                  <a:pt x="11729" y="418"/>
                </a:moveTo>
                <a:lnTo>
                  <a:pt x="12019" y="418"/>
                </a:lnTo>
                <a:quadBezTo>
                  <a:pt x="12013" y="353"/>
                  <a:pt x="11986" y="320"/>
                </a:quadBezTo>
                <a:quadBezTo>
                  <a:pt x="11944" y="270"/>
                  <a:pt x="11877" y="270"/>
                </a:quadBezTo>
                <a:quadBezTo>
                  <a:pt x="11816" y="270"/>
                  <a:pt x="11775" y="310"/>
                </a:quadBezTo>
                <a:quadBezTo>
                  <a:pt x="11734" y="351"/>
                  <a:pt x="11729" y="418"/>
                </a:quadBezTo>
                <a:close/>
                <a:moveTo>
                  <a:pt x="12411" y="649"/>
                </a:moveTo>
                <a:lnTo>
                  <a:pt x="12424" y="727"/>
                </a:lnTo>
                <a:quadBezTo>
                  <a:pt x="12387" y="734"/>
                  <a:pt x="12357" y="734"/>
                </a:quadBezTo>
                <a:quadBezTo>
                  <a:pt x="12310" y="734"/>
                  <a:pt x="12283" y="719"/>
                </a:quadBezTo>
                <a:quadBezTo>
                  <a:pt x="12257" y="704"/>
                  <a:pt x="12246" y="680"/>
                </a:quadBezTo>
                <a:quadBezTo>
                  <a:pt x="12235" y="655"/>
                  <a:pt x="12235" y="576"/>
                </a:quadBezTo>
                <a:lnTo>
                  <a:pt x="12235" y="277"/>
                </a:lnTo>
                <a:lnTo>
                  <a:pt x="12171" y="277"/>
                </a:lnTo>
                <a:lnTo>
                  <a:pt x="12171" y="209"/>
                </a:lnTo>
                <a:lnTo>
                  <a:pt x="12235" y="209"/>
                </a:lnTo>
                <a:lnTo>
                  <a:pt x="12235" y="81"/>
                </a:lnTo>
                <a:lnTo>
                  <a:pt x="12323" y="28"/>
                </a:lnTo>
                <a:lnTo>
                  <a:pt x="12323" y="209"/>
                </a:lnTo>
                <a:lnTo>
                  <a:pt x="12411" y="209"/>
                </a:lnTo>
                <a:lnTo>
                  <a:pt x="12411" y="277"/>
                </a:lnTo>
                <a:lnTo>
                  <a:pt x="12323" y="277"/>
                </a:lnTo>
                <a:lnTo>
                  <a:pt x="12323" y="581"/>
                </a:lnTo>
                <a:quadBezTo>
                  <a:pt x="12323" y="618"/>
                  <a:pt x="12327" y="629"/>
                </a:quadBezTo>
                <a:quadBezTo>
                  <a:pt x="12332" y="640"/>
                  <a:pt x="12342" y="646"/>
                </a:quadBezTo>
                <a:quadBezTo>
                  <a:pt x="12353" y="652"/>
                  <a:pt x="12373" y="652"/>
                </a:quadBezTo>
                <a:quadBezTo>
                  <a:pt x="12387" y="652"/>
                  <a:pt x="12411" y="649"/>
                </a:quadBezTo>
                <a:close/>
                <a:moveTo>
                  <a:pt x="12493" y="927"/>
                </a:moveTo>
                <a:lnTo>
                  <a:pt x="12483" y="845"/>
                </a:lnTo>
                <a:quadBezTo>
                  <a:pt x="12512" y="853"/>
                  <a:pt x="12534" y="853"/>
                </a:quadBezTo>
                <a:quadBezTo>
                  <a:pt x="12563" y="853"/>
                  <a:pt x="12581" y="843"/>
                </a:quadBezTo>
                <a:quadBezTo>
                  <a:pt x="12598" y="833"/>
                  <a:pt x="12609" y="815"/>
                </a:quadBezTo>
                <a:quadBezTo>
                  <a:pt x="12618" y="802"/>
                  <a:pt x="12636" y="750"/>
                </a:quadBezTo>
                <a:quadBezTo>
                  <a:pt x="12639" y="743"/>
                  <a:pt x="12644" y="729"/>
                </a:quadBezTo>
                <a:lnTo>
                  <a:pt x="12447" y="209"/>
                </a:lnTo>
                <a:lnTo>
                  <a:pt x="12542" y="209"/>
                </a:lnTo>
                <a:lnTo>
                  <a:pt x="12650" y="509"/>
                </a:lnTo>
                <a:quadBezTo>
                  <a:pt x="12671" y="566"/>
                  <a:pt x="12687" y="629"/>
                </a:quadBezTo>
                <a:quadBezTo>
                  <a:pt x="12703" y="569"/>
                  <a:pt x="12724" y="511"/>
                </a:quadBezTo>
                <a:lnTo>
                  <a:pt x="12834" y="209"/>
                </a:lnTo>
                <a:lnTo>
                  <a:pt x="12922" y="209"/>
                </a:lnTo>
                <a:lnTo>
                  <a:pt x="12725" y="736"/>
                </a:lnTo>
                <a:quadBezTo>
                  <a:pt x="12693" y="822"/>
                  <a:pt x="12676" y="854"/>
                </a:quadBezTo>
                <a:quadBezTo>
                  <a:pt x="12652" y="897"/>
                  <a:pt x="12622" y="918"/>
                </a:quadBezTo>
                <a:quadBezTo>
                  <a:pt x="12592" y="938"/>
                  <a:pt x="12550" y="938"/>
                </a:quadBezTo>
                <a:quadBezTo>
                  <a:pt x="12524" y="938"/>
                  <a:pt x="12493" y="927"/>
                </a:quadBezTo>
                <a:close/>
              </a:path>
            </a:pathLst>
          </a:custGeom>
          <a:solidFill>
            <a:srgbClr val="00FF00"/>
          </a:solidFill>
          <a:ln w="19050" cap="flat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/>
          <p:nvPr/>
        </p:nvSpPr>
        <p:spPr>
          <a:xfrm>
            <a:off x="2081016" y="4984680"/>
            <a:ext cx="6954486" cy="1207619"/>
          </a:xfrm>
          <a:custGeom>
            <a:avLst/>
            <a:gdLst/>
            <a:ahLst/>
            <a:cxnLst/>
            <a:rect l="0" t="0" r="0" b="0"/>
            <a:pathLst>
              <a:path w="9751" h="740" extrusionOk="0">
                <a:moveTo>
                  <a:pt x="0" y="728"/>
                </a:moveTo>
                <a:lnTo>
                  <a:pt x="0" y="12"/>
                </a:lnTo>
                <a:lnTo>
                  <a:pt x="270" y="12"/>
                </a:lnTo>
                <a:quadBezTo>
                  <a:pt x="341" y="12"/>
                  <a:pt x="378" y="19"/>
                </a:quadBezTo>
                <a:quadBezTo>
                  <a:pt x="431" y="27"/>
                  <a:pt x="467" y="52"/>
                </a:quadBezTo>
                <a:quadBezTo>
                  <a:pt x="502" y="77"/>
                  <a:pt x="524" y="121"/>
                </a:quadBezTo>
                <a:quadBezTo>
                  <a:pt x="546" y="166"/>
                  <a:pt x="546" y="219"/>
                </a:quadBezTo>
                <a:quadBezTo>
                  <a:pt x="546" y="310"/>
                  <a:pt x="488" y="373"/>
                </a:quadBezTo>
                <a:quadBezTo>
                  <a:pt x="430" y="437"/>
                  <a:pt x="278" y="437"/>
                </a:quadBezTo>
                <a:lnTo>
                  <a:pt x="94" y="437"/>
                </a:lnTo>
                <a:lnTo>
                  <a:pt x="94" y="728"/>
                </a:lnTo>
                <a:lnTo>
                  <a:pt x="0" y="728"/>
                </a:lnTo>
                <a:close/>
                <a:moveTo>
                  <a:pt x="94" y="352"/>
                </a:moveTo>
                <a:lnTo>
                  <a:pt x="279" y="352"/>
                </a:lnTo>
                <a:quadBezTo>
                  <a:pt x="371" y="352"/>
                  <a:pt x="410" y="318"/>
                </a:quadBezTo>
                <a:quadBezTo>
                  <a:pt x="448" y="284"/>
                  <a:pt x="448" y="222"/>
                </a:quadBezTo>
                <a:quadBezTo>
                  <a:pt x="448" y="177"/>
                  <a:pt x="425" y="145"/>
                </a:quadBezTo>
                <a:quadBezTo>
                  <a:pt x="403" y="113"/>
                  <a:pt x="366" y="103"/>
                </a:quadBezTo>
                <a:quadBezTo>
                  <a:pt x="342" y="96"/>
                  <a:pt x="277" y="96"/>
                </a:quadBezTo>
                <a:lnTo>
                  <a:pt x="94" y="96"/>
                </a:lnTo>
                <a:lnTo>
                  <a:pt x="94" y="352"/>
                </a:lnTo>
                <a:close/>
                <a:moveTo>
                  <a:pt x="994" y="664"/>
                </a:moveTo>
                <a:quadBezTo>
                  <a:pt x="945" y="705"/>
                  <a:pt x="900" y="722"/>
                </a:quadBezTo>
                <a:quadBezTo>
                  <a:pt x="854" y="739"/>
                  <a:pt x="803" y="739"/>
                </a:quadBezTo>
                <a:quadBezTo>
                  <a:pt x="717" y="739"/>
                  <a:pt x="671" y="698"/>
                </a:quadBezTo>
                <a:quadBezTo>
                  <a:pt x="625" y="656"/>
                  <a:pt x="625" y="591"/>
                </a:quadBezTo>
                <a:quadBezTo>
                  <a:pt x="625" y="553"/>
                  <a:pt x="643" y="521"/>
                </a:quadBezTo>
                <a:quadBezTo>
                  <a:pt x="660" y="490"/>
                  <a:pt x="688" y="471"/>
                </a:quadBezTo>
                <a:quadBezTo>
                  <a:pt x="716" y="452"/>
                  <a:pt x="751" y="442"/>
                </a:quadBezTo>
                <a:quadBezTo>
                  <a:pt x="777" y="435"/>
                  <a:pt x="830" y="429"/>
                </a:quadBezTo>
                <a:quadBezTo>
                  <a:pt x="936" y="416"/>
                  <a:pt x="986" y="398"/>
                </a:quadBezTo>
                <a:quadBezTo>
                  <a:pt x="987" y="380"/>
                  <a:pt x="987" y="375"/>
                </a:quadBezTo>
                <a:quadBezTo>
                  <a:pt x="987" y="322"/>
                  <a:pt x="962" y="300"/>
                </a:quadBezTo>
                <a:quadBezTo>
                  <a:pt x="928" y="270"/>
                  <a:pt x="862" y="270"/>
                </a:quadBezTo>
                <a:quadBezTo>
                  <a:pt x="800" y="270"/>
                  <a:pt x="770" y="292"/>
                </a:quadBezTo>
                <a:quadBezTo>
                  <a:pt x="741" y="313"/>
                  <a:pt x="727" y="369"/>
                </a:quadBezTo>
                <a:lnTo>
                  <a:pt x="641" y="357"/>
                </a:lnTo>
                <a:quadBezTo>
                  <a:pt x="652" y="302"/>
                  <a:pt x="679" y="268"/>
                </a:quadBezTo>
                <a:quadBezTo>
                  <a:pt x="706" y="234"/>
                  <a:pt x="757" y="216"/>
                </a:quadBezTo>
                <a:quadBezTo>
                  <a:pt x="808" y="197"/>
                  <a:pt x="875" y="197"/>
                </a:quadBezTo>
                <a:quadBezTo>
                  <a:pt x="941" y="197"/>
                  <a:pt x="982" y="213"/>
                </a:quadBezTo>
                <a:quadBezTo>
                  <a:pt x="1024" y="229"/>
                  <a:pt x="1043" y="252"/>
                </a:quadBezTo>
                <a:quadBezTo>
                  <a:pt x="1063" y="276"/>
                  <a:pt x="1071" y="312"/>
                </a:quadBezTo>
                <a:quadBezTo>
                  <a:pt x="1075" y="334"/>
                  <a:pt x="1075" y="393"/>
                </a:quadBezTo>
                <a:lnTo>
                  <a:pt x="1075" y="510"/>
                </a:lnTo>
                <a:quadBezTo>
                  <a:pt x="1075" y="633"/>
                  <a:pt x="1081" y="665"/>
                </a:quadBezTo>
                <a:quadBezTo>
                  <a:pt x="1086" y="698"/>
                  <a:pt x="1103" y="728"/>
                </a:quadBezTo>
                <a:lnTo>
                  <a:pt x="1011" y="728"/>
                </a:lnTo>
                <a:quadBezTo>
                  <a:pt x="998" y="700"/>
                  <a:pt x="994" y="664"/>
                </a:quadBezTo>
                <a:close/>
                <a:moveTo>
                  <a:pt x="986" y="467"/>
                </a:moveTo>
                <a:quadBezTo>
                  <a:pt x="938" y="487"/>
                  <a:pt x="843" y="500"/>
                </a:quadBezTo>
                <a:quadBezTo>
                  <a:pt x="789" y="508"/>
                  <a:pt x="766" y="518"/>
                </a:quadBezTo>
                <a:quadBezTo>
                  <a:pt x="744" y="528"/>
                  <a:pt x="731" y="547"/>
                </a:quadBezTo>
                <a:quadBezTo>
                  <a:pt x="719" y="565"/>
                  <a:pt x="719" y="588"/>
                </a:quadBezTo>
                <a:quadBezTo>
                  <a:pt x="719" y="624"/>
                  <a:pt x="746" y="647"/>
                </a:quadBezTo>
                <a:quadBezTo>
                  <a:pt x="772" y="670"/>
                  <a:pt x="824" y="670"/>
                </a:quadBezTo>
                <a:quadBezTo>
                  <a:pt x="875" y="670"/>
                  <a:pt x="914" y="648"/>
                </a:quadBezTo>
                <a:quadBezTo>
                  <a:pt x="954" y="626"/>
                  <a:pt x="972" y="587"/>
                </a:quadBezTo>
                <a:quadBezTo>
                  <a:pt x="986" y="558"/>
                  <a:pt x="986" y="500"/>
                </a:quadBezTo>
                <a:lnTo>
                  <a:pt x="986" y="467"/>
                </a:lnTo>
                <a:close/>
                <a:moveTo>
                  <a:pt x="1210" y="728"/>
                </a:moveTo>
                <a:lnTo>
                  <a:pt x="1210" y="209"/>
                </a:lnTo>
                <a:lnTo>
                  <a:pt x="1290" y="209"/>
                </a:lnTo>
                <a:lnTo>
                  <a:pt x="1290" y="288"/>
                </a:lnTo>
                <a:quadBezTo>
                  <a:pt x="1320" y="232"/>
                  <a:pt x="1345" y="215"/>
                </a:quadBezTo>
                <a:quadBezTo>
                  <a:pt x="1371" y="197"/>
                  <a:pt x="1402" y="197"/>
                </a:quadBezTo>
                <a:quadBezTo>
                  <a:pt x="1446" y="197"/>
                  <a:pt x="1492" y="226"/>
                </a:quadBezTo>
                <a:lnTo>
                  <a:pt x="1462" y="307"/>
                </a:lnTo>
                <a:quadBezTo>
                  <a:pt x="1430" y="288"/>
                  <a:pt x="1397" y="288"/>
                </a:quadBezTo>
                <a:quadBezTo>
                  <a:pt x="1369" y="288"/>
                  <a:pt x="1346" y="305"/>
                </a:quadBezTo>
                <a:quadBezTo>
                  <a:pt x="1323" y="323"/>
                  <a:pt x="1313" y="354"/>
                </a:quadBezTo>
                <a:quadBezTo>
                  <a:pt x="1298" y="400"/>
                  <a:pt x="1298" y="456"/>
                </a:quadBezTo>
                <a:lnTo>
                  <a:pt x="1298" y="728"/>
                </a:lnTo>
                <a:lnTo>
                  <a:pt x="1210" y="728"/>
                </a:lnTo>
                <a:close/>
                <a:moveTo>
                  <a:pt x="1736" y="649"/>
                </a:moveTo>
                <a:lnTo>
                  <a:pt x="1749" y="727"/>
                </a:lnTo>
                <a:quadBezTo>
                  <a:pt x="1712" y="734"/>
                  <a:pt x="1683" y="734"/>
                </a:quadBezTo>
                <a:quadBezTo>
                  <a:pt x="1635" y="734"/>
                  <a:pt x="1608" y="719"/>
                </a:quadBezTo>
                <a:quadBezTo>
                  <a:pt x="1582" y="704"/>
                  <a:pt x="1571" y="680"/>
                </a:quadBezTo>
                <a:quadBezTo>
                  <a:pt x="1561" y="655"/>
                  <a:pt x="1561" y="576"/>
                </a:quadBezTo>
                <a:lnTo>
                  <a:pt x="1561" y="277"/>
                </a:lnTo>
                <a:lnTo>
                  <a:pt x="1496" y="277"/>
                </a:lnTo>
                <a:lnTo>
                  <a:pt x="1496" y="209"/>
                </a:lnTo>
                <a:lnTo>
                  <a:pt x="1561" y="209"/>
                </a:lnTo>
                <a:lnTo>
                  <a:pt x="1561" y="81"/>
                </a:lnTo>
                <a:lnTo>
                  <a:pt x="1648" y="28"/>
                </a:lnTo>
                <a:lnTo>
                  <a:pt x="1648" y="209"/>
                </a:lnTo>
                <a:lnTo>
                  <a:pt x="1736" y="209"/>
                </a:lnTo>
                <a:lnTo>
                  <a:pt x="1736" y="277"/>
                </a:lnTo>
                <a:lnTo>
                  <a:pt x="1648" y="277"/>
                </a:lnTo>
                <a:lnTo>
                  <a:pt x="1648" y="581"/>
                </a:lnTo>
                <a:quadBezTo>
                  <a:pt x="1648" y="618"/>
                  <a:pt x="1652" y="629"/>
                </a:quadBezTo>
                <a:quadBezTo>
                  <a:pt x="1657" y="640"/>
                  <a:pt x="1668" y="646"/>
                </a:quadBezTo>
                <a:quadBezTo>
                  <a:pt x="1678" y="652"/>
                  <a:pt x="1698" y="652"/>
                </a:quadBezTo>
                <a:quadBezTo>
                  <a:pt x="1712" y="652"/>
                  <a:pt x="1736" y="649"/>
                </a:quadBezTo>
                <a:close/>
                <a:moveTo>
                  <a:pt x="2067" y="468"/>
                </a:moveTo>
                <a:quadBezTo>
                  <a:pt x="2067" y="324"/>
                  <a:pt x="2147" y="255"/>
                </a:quadBezTo>
                <a:quadBezTo>
                  <a:pt x="2214" y="197"/>
                  <a:pt x="2311" y="197"/>
                </a:quadBezTo>
                <a:quadBezTo>
                  <a:pt x="2417" y="197"/>
                  <a:pt x="2485" y="267"/>
                </a:quadBezTo>
                <a:quadBezTo>
                  <a:pt x="2553" y="337"/>
                  <a:pt x="2553" y="461"/>
                </a:quadBezTo>
                <a:quadBezTo>
                  <a:pt x="2553" y="561"/>
                  <a:pt x="2523" y="618"/>
                </a:quadBezTo>
                <a:quadBezTo>
                  <a:pt x="2493" y="676"/>
                  <a:pt x="2436" y="708"/>
                </a:quadBezTo>
                <a:quadBezTo>
                  <a:pt x="2378" y="739"/>
                  <a:pt x="2311" y="739"/>
                </a:quadBezTo>
                <a:quadBezTo>
                  <a:pt x="2202" y="739"/>
                  <a:pt x="2134" y="669"/>
                </a:quadBezTo>
                <a:quadBezTo>
                  <a:pt x="2067" y="600"/>
                  <a:pt x="2067" y="468"/>
                </a:quadBezTo>
                <a:close/>
                <a:moveTo>
                  <a:pt x="2158" y="468"/>
                </a:moveTo>
                <a:quadBezTo>
                  <a:pt x="2158" y="568"/>
                  <a:pt x="2201" y="618"/>
                </a:quadBezTo>
                <a:quadBezTo>
                  <a:pt x="2245" y="667"/>
                  <a:pt x="2311" y="667"/>
                </a:quadBezTo>
                <a:quadBezTo>
                  <a:pt x="2376" y="667"/>
                  <a:pt x="2419" y="617"/>
                </a:quadBezTo>
                <a:quadBezTo>
                  <a:pt x="2463" y="567"/>
                  <a:pt x="2463" y="465"/>
                </a:quadBezTo>
                <a:quadBezTo>
                  <a:pt x="2463" y="369"/>
                  <a:pt x="2419" y="320"/>
                </a:quadBezTo>
                <a:quadBezTo>
                  <a:pt x="2375" y="270"/>
                  <a:pt x="2311" y="270"/>
                </a:quadBezTo>
                <a:quadBezTo>
                  <a:pt x="2245" y="270"/>
                  <a:pt x="2201" y="319"/>
                </a:quadBezTo>
                <a:quadBezTo>
                  <a:pt x="2158" y="369"/>
                  <a:pt x="2158" y="468"/>
                </a:quadBezTo>
                <a:close/>
                <a:moveTo>
                  <a:pt x="2677" y="728"/>
                </a:moveTo>
                <a:lnTo>
                  <a:pt x="2677" y="277"/>
                </a:lnTo>
                <a:lnTo>
                  <a:pt x="2600" y="277"/>
                </a:lnTo>
                <a:lnTo>
                  <a:pt x="2600" y="209"/>
                </a:lnTo>
                <a:lnTo>
                  <a:pt x="2677" y="209"/>
                </a:lnTo>
                <a:lnTo>
                  <a:pt x="2677" y="154"/>
                </a:lnTo>
                <a:quadBezTo>
                  <a:pt x="2677" y="102"/>
                  <a:pt x="2687" y="76"/>
                </a:quadBezTo>
                <a:quadBezTo>
                  <a:pt x="2699" y="42"/>
                  <a:pt x="2731" y="21"/>
                </a:quadBezTo>
                <a:quadBezTo>
                  <a:pt x="2763" y="0"/>
                  <a:pt x="2821" y="0"/>
                </a:quadBezTo>
                <a:quadBezTo>
                  <a:pt x="2858" y="0"/>
                  <a:pt x="2903" y="8"/>
                </a:quadBezTo>
                <a:lnTo>
                  <a:pt x="2890" y="85"/>
                </a:lnTo>
                <a:quadBezTo>
                  <a:pt x="2862" y="80"/>
                  <a:pt x="2838" y="80"/>
                </a:quadBezTo>
                <a:quadBezTo>
                  <a:pt x="2798" y="80"/>
                  <a:pt x="2781" y="97"/>
                </a:quadBezTo>
                <a:quadBezTo>
                  <a:pt x="2765" y="114"/>
                  <a:pt x="2765" y="161"/>
                </a:quadBezTo>
                <a:lnTo>
                  <a:pt x="2765" y="209"/>
                </a:lnTo>
                <a:lnTo>
                  <a:pt x="2866" y="209"/>
                </a:lnTo>
                <a:lnTo>
                  <a:pt x="2866" y="277"/>
                </a:lnTo>
                <a:lnTo>
                  <a:pt x="2765" y="277"/>
                </a:lnTo>
                <a:lnTo>
                  <a:pt x="2765" y="728"/>
                </a:lnTo>
                <a:lnTo>
                  <a:pt x="2677" y="728"/>
                </a:lnTo>
                <a:close/>
                <a:moveTo>
                  <a:pt x="3404" y="649"/>
                </a:moveTo>
                <a:lnTo>
                  <a:pt x="3416" y="727"/>
                </a:lnTo>
                <a:quadBezTo>
                  <a:pt x="3379" y="734"/>
                  <a:pt x="3350" y="734"/>
                </a:quadBezTo>
                <a:quadBezTo>
                  <a:pt x="3302" y="734"/>
                  <a:pt x="3276" y="719"/>
                </a:quadBezTo>
                <a:quadBezTo>
                  <a:pt x="3250" y="704"/>
                  <a:pt x="3239" y="680"/>
                </a:quadBezTo>
                <a:quadBezTo>
                  <a:pt x="3228" y="655"/>
                  <a:pt x="3228" y="576"/>
                </a:quadBezTo>
                <a:lnTo>
                  <a:pt x="3228" y="277"/>
                </a:lnTo>
                <a:lnTo>
                  <a:pt x="3164" y="277"/>
                </a:lnTo>
                <a:lnTo>
                  <a:pt x="3164" y="209"/>
                </a:lnTo>
                <a:lnTo>
                  <a:pt x="3228" y="209"/>
                </a:lnTo>
                <a:lnTo>
                  <a:pt x="3228" y="81"/>
                </a:lnTo>
                <a:lnTo>
                  <a:pt x="3315" y="28"/>
                </a:lnTo>
                <a:lnTo>
                  <a:pt x="3315" y="209"/>
                </a:lnTo>
                <a:lnTo>
                  <a:pt x="3404" y="209"/>
                </a:lnTo>
                <a:lnTo>
                  <a:pt x="3404" y="277"/>
                </a:lnTo>
                <a:lnTo>
                  <a:pt x="3315" y="277"/>
                </a:lnTo>
                <a:lnTo>
                  <a:pt x="3315" y="581"/>
                </a:lnTo>
                <a:quadBezTo>
                  <a:pt x="3315" y="618"/>
                  <a:pt x="3320" y="629"/>
                </a:quadBezTo>
                <a:quadBezTo>
                  <a:pt x="3325" y="640"/>
                  <a:pt x="3335" y="646"/>
                </a:quadBezTo>
                <a:quadBezTo>
                  <a:pt x="3346" y="652"/>
                  <a:pt x="3365" y="652"/>
                </a:quadBezTo>
                <a:quadBezTo>
                  <a:pt x="3380" y="652"/>
                  <a:pt x="3404" y="649"/>
                </a:quadBezTo>
                <a:close/>
                <a:moveTo>
                  <a:pt x="3490" y="728"/>
                </a:moveTo>
                <a:lnTo>
                  <a:pt x="3490" y="12"/>
                </a:lnTo>
                <a:lnTo>
                  <a:pt x="3578" y="12"/>
                </a:lnTo>
                <a:lnTo>
                  <a:pt x="3578" y="269"/>
                </a:lnTo>
                <a:quadBezTo>
                  <a:pt x="3639" y="197"/>
                  <a:pt x="3733" y="197"/>
                </a:quadBezTo>
                <a:quadBezTo>
                  <a:pt x="3791" y="197"/>
                  <a:pt x="3833" y="220"/>
                </a:quadBezTo>
                <a:quadBezTo>
                  <a:pt x="3875" y="243"/>
                  <a:pt x="3894" y="283"/>
                </a:quadBezTo>
                <a:quadBezTo>
                  <a:pt x="3912" y="323"/>
                  <a:pt x="3912" y="399"/>
                </a:quadBezTo>
                <a:lnTo>
                  <a:pt x="3912" y="728"/>
                </a:lnTo>
                <a:lnTo>
                  <a:pt x="3824" y="728"/>
                </a:lnTo>
                <a:lnTo>
                  <a:pt x="3824" y="399"/>
                </a:lnTo>
                <a:quadBezTo>
                  <a:pt x="3824" y="333"/>
                  <a:pt x="3796" y="303"/>
                </a:quadBezTo>
                <a:quadBezTo>
                  <a:pt x="3767" y="273"/>
                  <a:pt x="3715" y="273"/>
                </a:quadBezTo>
                <a:quadBezTo>
                  <a:pt x="3676" y="273"/>
                  <a:pt x="3641" y="293"/>
                </a:quadBezTo>
                <a:quadBezTo>
                  <a:pt x="3607" y="313"/>
                  <a:pt x="3592" y="348"/>
                </a:quadBezTo>
                <a:quadBezTo>
                  <a:pt x="3578" y="383"/>
                  <a:pt x="3578" y="444"/>
                </a:quadBezTo>
                <a:lnTo>
                  <a:pt x="3578" y="728"/>
                </a:lnTo>
                <a:lnTo>
                  <a:pt x="3490" y="728"/>
                </a:lnTo>
                <a:close/>
                <a:moveTo>
                  <a:pt x="4401" y="561"/>
                </a:moveTo>
                <a:lnTo>
                  <a:pt x="4492" y="572"/>
                </a:lnTo>
                <a:quadBezTo>
                  <a:pt x="4470" y="651"/>
                  <a:pt x="4412" y="695"/>
                </a:quadBezTo>
                <a:quadBezTo>
                  <a:pt x="4354" y="739"/>
                  <a:pt x="4264" y="739"/>
                </a:quadBezTo>
                <a:quadBezTo>
                  <a:pt x="4150" y="739"/>
                  <a:pt x="4083" y="669"/>
                </a:quadBezTo>
                <a:quadBezTo>
                  <a:pt x="4017" y="599"/>
                  <a:pt x="4017" y="473"/>
                </a:quadBezTo>
                <a:quadBezTo>
                  <a:pt x="4017" y="342"/>
                  <a:pt x="4084" y="270"/>
                </a:quadBezTo>
                <a:quadBezTo>
                  <a:pt x="4151" y="197"/>
                  <a:pt x="4259" y="197"/>
                </a:quadBezTo>
                <a:quadBezTo>
                  <a:pt x="4363" y="197"/>
                  <a:pt x="4429" y="268"/>
                </a:quadBezTo>
                <a:quadBezTo>
                  <a:pt x="4495" y="339"/>
                  <a:pt x="4495" y="467"/>
                </a:quadBezTo>
                <a:quadBezTo>
                  <a:pt x="4495" y="475"/>
                  <a:pt x="4494" y="491"/>
                </a:quadBezTo>
                <a:lnTo>
                  <a:pt x="4107" y="491"/>
                </a:lnTo>
                <a:quadBezTo>
                  <a:pt x="4112" y="576"/>
                  <a:pt x="4156" y="622"/>
                </a:quadBezTo>
                <a:quadBezTo>
                  <a:pt x="4199" y="667"/>
                  <a:pt x="4264" y="667"/>
                </a:quadBezTo>
                <a:quadBezTo>
                  <a:pt x="4312" y="667"/>
                  <a:pt x="4347" y="642"/>
                </a:quadBezTo>
                <a:quadBezTo>
                  <a:pt x="4381" y="616"/>
                  <a:pt x="4401" y="561"/>
                </a:quadBezTo>
                <a:close/>
                <a:moveTo>
                  <a:pt x="4112" y="418"/>
                </a:moveTo>
                <a:lnTo>
                  <a:pt x="4402" y="418"/>
                </a:lnTo>
                <a:quadBezTo>
                  <a:pt x="4396" y="353"/>
                  <a:pt x="4369" y="320"/>
                </a:quadBezTo>
                <a:quadBezTo>
                  <a:pt x="4327" y="270"/>
                  <a:pt x="4260" y="270"/>
                </a:quadBezTo>
                <a:quadBezTo>
                  <a:pt x="4199" y="270"/>
                  <a:pt x="4158" y="310"/>
                </a:quadBezTo>
                <a:quadBezTo>
                  <a:pt x="4117" y="351"/>
                  <a:pt x="4112" y="418"/>
                </a:quadBezTo>
                <a:close/>
                <a:moveTo>
                  <a:pt x="5073" y="728"/>
                </a:moveTo>
                <a:lnTo>
                  <a:pt x="5073" y="96"/>
                </a:lnTo>
                <a:lnTo>
                  <a:pt x="4837" y="96"/>
                </a:lnTo>
                <a:lnTo>
                  <a:pt x="4837" y="12"/>
                </a:lnTo>
                <a:lnTo>
                  <a:pt x="5405" y="12"/>
                </a:lnTo>
                <a:lnTo>
                  <a:pt x="5405" y="96"/>
                </a:lnTo>
                <a:lnTo>
                  <a:pt x="5168" y="96"/>
                </a:lnTo>
                <a:lnTo>
                  <a:pt x="5168" y="728"/>
                </a:lnTo>
                <a:lnTo>
                  <a:pt x="5073" y="728"/>
                </a:lnTo>
                <a:close/>
                <a:moveTo>
                  <a:pt x="5490" y="728"/>
                </a:moveTo>
                <a:lnTo>
                  <a:pt x="5490" y="209"/>
                </a:lnTo>
                <a:lnTo>
                  <a:pt x="5569" y="209"/>
                </a:lnTo>
                <a:lnTo>
                  <a:pt x="5569" y="288"/>
                </a:lnTo>
                <a:quadBezTo>
                  <a:pt x="5599" y="232"/>
                  <a:pt x="5625" y="215"/>
                </a:quadBezTo>
                <a:quadBezTo>
                  <a:pt x="5650" y="197"/>
                  <a:pt x="5681" y="197"/>
                </a:quadBezTo>
                <a:quadBezTo>
                  <a:pt x="5726" y="197"/>
                  <a:pt x="5771" y="226"/>
                </a:quadBezTo>
                <a:lnTo>
                  <a:pt x="5741" y="307"/>
                </a:lnTo>
                <a:quadBezTo>
                  <a:pt x="5709" y="288"/>
                  <a:pt x="5677" y="288"/>
                </a:quadBezTo>
                <a:quadBezTo>
                  <a:pt x="5648" y="288"/>
                  <a:pt x="5625" y="305"/>
                </a:quadBezTo>
                <a:quadBezTo>
                  <a:pt x="5602" y="323"/>
                  <a:pt x="5592" y="354"/>
                </a:quadBezTo>
                <a:quadBezTo>
                  <a:pt x="5578" y="400"/>
                  <a:pt x="5578" y="456"/>
                </a:quadBezTo>
                <a:lnTo>
                  <a:pt x="5578" y="728"/>
                </a:lnTo>
                <a:lnTo>
                  <a:pt x="5490" y="728"/>
                </a:lnTo>
                <a:close/>
                <a:moveTo>
                  <a:pt x="6162" y="664"/>
                </a:moveTo>
                <a:quadBezTo>
                  <a:pt x="6113" y="705"/>
                  <a:pt x="6068" y="722"/>
                </a:quadBezTo>
                <a:quadBezTo>
                  <a:pt x="6023" y="739"/>
                  <a:pt x="5971" y="739"/>
                </a:quadBezTo>
                <a:quadBezTo>
                  <a:pt x="5886" y="739"/>
                  <a:pt x="5840" y="698"/>
                </a:quadBezTo>
                <a:quadBezTo>
                  <a:pt x="5794" y="656"/>
                  <a:pt x="5794" y="591"/>
                </a:quadBezTo>
                <a:quadBezTo>
                  <a:pt x="5794" y="553"/>
                  <a:pt x="5811" y="521"/>
                </a:quadBezTo>
                <a:quadBezTo>
                  <a:pt x="5829" y="490"/>
                  <a:pt x="5857" y="471"/>
                </a:quadBezTo>
                <a:quadBezTo>
                  <a:pt x="5885" y="452"/>
                  <a:pt x="5920" y="442"/>
                </a:quadBezTo>
                <a:quadBezTo>
                  <a:pt x="5946" y="435"/>
                  <a:pt x="5998" y="429"/>
                </a:quadBezTo>
                <a:quadBezTo>
                  <a:pt x="6104" y="416"/>
                  <a:pt x="6155" y="398"/>
                </a:quadBezTo>
                <a:quadBezTo>
                  <a:pt x="6155" y="380"/>
                  <a:pt x="6155" y="375"/>
                </a:quadBezTo>
                <a:quadBezTo>
                  <a:pt x="6155" y="322"/>
                  <a:pt x="6130" y="300"/>
                </a:quadBezTo>
                <a:quadBezTo>
                  <a:pt x="6097" y="270"/>
                  <a:pt x="6030" y="270"/>
                </a:quadBezTo>
                <a:quadBezTo>
                  <a:pt x="5968" y="270"/>
                  <a:pt x="5939" y="292"/>
                </a:quadBezTo>
                <a:quadBezTo>
                  <a:pt x="5909" y="313"/>
                  <a:pt x="5895" y="369"/>
                </a:quadBezTo>
                <a:lnTo>
                  <a:pt x="5809" y="357"/>
                </a:lnTo>
                <a:quadBezTo>
                  <a:pt x="5821" y="302"/>
                  <a:pt x="5848" y="268"/>
                </a:quadBezTo>
                <a:quadBezTo>
                  <a:pt x="5875" y="234"/>
                  <a:pt x="5925" y="216"/>
                </a:quadBezTo>
                <a:quadBezTo>
                  <a:pt x="5976" y="197"/>
                  <a:pt x="6043" y="197"/>
                </a:quadBezTo>
                <a:quadBezTo>
                  <a:pt x="6109" y="197"/>
                  <a:pt x="6151" y="213"/>
                </a:quadBezTo>
                <a:quadBezTo>
                  <a:pt x="6192" y="229"/>
                  <a:pt x="6212" y="252"/>
                </a:quadBezTo>
                <a:quadBezTo>
                  <a:pt x="6231" y="276"/>
                  <a:pt x="6239" y="312"/>
                </a:quadBezTo>
                <a:quadBezTo>
                  <a:pt x="6244" y="334"/>
                  <a:pt x="6244" y="393"/>
                </a:quadBezTo>
                <a:lnTo>
                  <a:pt x="6244" y="510"/>
                </a:lnTo>
                <a:quadBezTo>
                  <a:pt x="6244" y="633"/>
                  <a:pt x="6249" y="665"/>
                </a:quadBezTo>
                <a:quadBezTo>
                  <a:pt x="6255" y="698"/>
                  <a:pt x="6271" y="728"/>
                </a:quadBezTo>
                <a:lnTo>
                  <a:pt x="6180" y="728"/>
                </a:lnTo>
                <a:quadBezTo>
                  <a:pt x="6166" y="700"/>
                  <a:pt x="6162" y="664"/>
                </a:quadBezTo>
                <a:close/>
                <a:moveTo>
                  <a:pt x="6155" y="467"/>
                </a:moveTo>
                <a:quadBezTo>
                  <a:pt x="6107" y="487"/>
                  <a:pt x="6011" y="500"/>
                </a:quadBezTo>
                <a:quadBezTo>
                  <a:pt x="5957" y="508"/>
                  <a:pt x="5935" y="518"/>
                </a:quadBezTo>
                <a:quadBezTo>
                  <a:pt x="5912" y="528"/>
                  <a:pt x="5900" y="547"/>
                </a:quadBezTo>
                <a:quadBezTo>
                  <a:pt x="5888" y="565"/>
                  <a:pt x="5888" y="588"/>
                </a:quadBezTo>
                <a:quadBezTo>
                  <a:pt x="5888" y="624"/>
                  <a:pt x="5914" y="647"/>
                </a:quadBezTo>
                <a:quadBezTo>
                  <a:pt x="5941" y="670"/>
                  <a:pt x="5992" y="670"/>
                </a:quadBezTo>
                <a:quadBezTo>
                  <a:pt x="6043" y="670"/>
                  <a:pt x="6083" y="648"/>
                </a:quadBezTo>
                <a:quadBezTo>
                  <a:pt x="6122" y="626"/>
                  <a:pt x="6141" y="587"/>
                </a:quadBezTo>
                <a:quadBezTo>
                  <a:pt x="6155" y="558"/>
                  <a:pt x="6155" y="500"/>
                </a:quadBezTo>
                <a:lnTo>
                  <a:pt x="6155" y="467"/>
                </a:lnTo>
                <a:close/>
                <a:moveTo>
                  <a:pt x="6718" y="538"/>
                </a:moveTo>
                <a:lnTo>
                  <a:pt x="6805" y="549"/>
                </a:lnTo>
                <a:quadBezTo>
                  <a:pt x="6791" y="638"/>
                  <a:pt x="6732" y="689"/>
                </a:quadBezTo>
                <a:quadBezTo>
                  <a:pt x="6674" y="739"/>
                  <a:pt x="6589" y="739"/>
                </a:quadBezTo>
                <a:quadBezTo>
                  <a:pt x="6482" y="739"/>
                  <a:pt x="6418" y="670"/>
                </a:quadBezTo>
                <a:quadBezTo>
                  <a:pt x="6353" y="600"/>
                  <a:pt x="6353" y="470"/>
                </a:quadBezTo>
                <a:quadBezTo>
                  <a:pt x="6353" y="386"/>
                  <a:pt x="6381" y="323"/>
                </a:quadBezTo>
                <a:quadBezTo>
                  <a:pt x="6409" y="260"/>
                  <a:pt x="6465" y="229"/>
                </a:quadBezTo>
                <a:quadBezTo>
                  <a:pt x="6522" y="197"/>
                  <a:pt x="6589" y="197"/>
                </a:quadBezTo>
                <a:quadBezTo>
                  <a:pt x="6674" y="197"/>
                  <a:pt x="6728" y="240"/>
                </a:quadBezTo>
                <a:quadBezTo>
                  <a:pt x="6781" y="283"/>
                  <a:pt x="6796" y="361"/>
                </a:quadBezTo>
                <a:lnTo>
                  <a:pt x="6711" y="375"/>
                </a:lnTo>
                <a:quadBezTo>
                  <a:pt x="6699" y="322"/>
                  <a:pt x="6668" y="296"/>
                </a:quadBezTo>
                <a:quadBezTo>
                  <a:pt x="6637" y="270"/>
                  <a:pt x="6593" y="270"/>
                </a:quadBezTo>
                <a:quadBezTo>
                  <a:pt x="6526" y="270"/>
                  <a:pt x="6485" y="317"/>
                </a:quadBezTo>
                <a:quadBezTo>
                  <a:pt x="6443" y="365"/>
                  <a:pt x="6443" y="468"/>
                </a:quadBezTo>
                <a:quadBezTo>
                  <a:pt x="6443" y="572"/>
                  <a:pt x="6483" y="620"/>
                </a:quadBezTo>
                <a:quadBezTo>
                  <a:pt x="6523" y="667"/>
                  <a:pt x="6588" y="667"/>
                </a:quadBezTo>
                <a:quadBezTo>
                  <a:pt x="6640" y="667"/>
                  <a:pt x="6674" y="635"/>
                </a:quadBezTo>
                <a:quadBezTo>
                  <a:pt x="6709" y="604"/>
                  <a:pt x="6718" y="538"/>
                </a:quadBezTo>
                <a:close/>
                <a:moveTo>
                  <a:pt x="6880" y="728"/>
                </a:moveTo>
                <a:lnTo>
                  <a:pt x="6880" y="12"/>
                </a:lnTo>
                <a:lnTo>
                  <a:pt x="6968" y="12"/>
                </a:lnTo>
                <a:lnTo>
                  <a:pt x="6968" y="420"/>
                </a:lnTo>
                <a:lnTo>
                  <a:pt x="7176" y="209"/>
                </a:lnTo>
                <a:lnTo>
                  <a:pt x="7290" y="209"/>
                </a:lnTo>
                <a:lnTo>
                  <a:pt x="7092" y="401"/>
                </a:lnTo>
                <a:lnTo>
                  <a:pt x="7310" y="728"/>
                </a:lnTo>
                <a:lnTo>
                  <a:pt x="7202" y="728"/>
                </a:lnTo>
                <a:lnTo>
                  <a:pt x="7030" y="462"/>
                </a:lnTo>
                <a:lnTo>
                  <a:pt x="6968" y="522"/>
                </a:lnTo>
                <a:lnTo>
                  <a:pt x="6968" y="728"/>
                </a:lnTo>
                <a:lnTo>
                  <a:pt x="6880" y="728"/>
                </a:lnTo>
                <a:close/>
                <a:moveTo>
                  <a:pt x="7850" y="649"/>
                </a:moveTo>
                <a:lnTo>
                  <a:pt x="7862" y="727"/>
                </a:lnTo>
                <a:quadBezTo>
                  <a:pt x="7825" y="734"/>
                  <a:pt x="7796" y="734"/>
                </a:quadBezTo>
                <a:quadBezTo>
                  <a:pt x="7748" y="734"/>
                  <a:pt x="7722" y="719"/>
                </a:quadBezTo>
                <a:quadBezTo>
                  <a:pt x="7695" y="704"/>
                  <a:pt x="7685" y="680"/>
                </a:quadBezTo>
                <a:quadBezTo>
                  <a:pt x="7674" y="655"/>
                  <a:pt x="7674" y="576"/>
                </a:quadBezTo>
                <a:lnTo>
                  <a:pt x="7674" y="277"/>
                </a:lnTo>
                <a:lnTo>
                  <a:pt x="7609" y="277"/>
                </a:lnTo>
                <a:lnTo>
                  <a:pt x="7609" y="209"/>
                </a:lnTo>
                <a:lnTo>
                  <a:pt x="7674" y="209"/>
                </a:lnTo>
                <a:lnTo>
                  <a:pt x="7674" y="81"/>
                </a:lnTo>
                <a:lnTo>
                  <a:pt x="7761" y="28"/>
                </a:lnTo>
                <a:lnTo>
                  <a:pt x="7761" y="209"/>
                </a:lnTo>
                <a:lnTo>
                  <a:pt x="7850" y="209"/>
                </a:lnTo>
                <a:lnTo>
                  <a:pt x="7850" y="277"/>
                </a:lnTo>
                <a:lnTo>
                  <a:pt x="7761" y="277"/>
                </a:lnTo>
                <a:lnTo>
                  <a:pt x="7761" y="581"/>
                </a:lnTo>
                <a:quadBezTo>
                  <a:pt x="7761" y="618"/>
                  <a:pt x="7766" y="629"/>
                </a:quadBezTo>
                <a:quadBezTo>
                  <a:pt x="7770" y="640"/>
                  <a:pt x="7781" y="646"/>
                </a:quadBezTo>
                <a:quadBezTo>
                  <a:pt x="7791" y="652"/>
                  <a:pt x="7811" y="652"/>
                </a:quadBezTo>
                <a:quadBezTo>
                  <a:pt x="7826" y="652"/>
                  <a:pt x="7850" y="649"/>
                </a:quadBezTo>
                <a:close/>
                <a:moveTo>
                  <a:pt x="8291" y="561"/>
                </a:moveTo>
                <a:lnTo>
                  <a:pt x="8381" y="572"/>
                </a:lnTo>
                <a:quadBezTo>
                  <a:pt x="8360" y="651"/>
                  <a:pt x="8302" y="695"/>
                </a:quadBezTo>
                <a:quadBezTo>
                  <a:pt x="8244" y="739"/>
                  <a:pt x="8153" y="739"/>
                </a:quadBezTo>
                <a:quadBezTo>
                  <a:pt x="8040" y="739"/>
                  <a:pt x="7973" y="669"/>
                </a:quadBezTo>
                <a:quadBezTo>
                  <a:pt x="7906" y="599"/>
                  <a:pt x="7906" y="473"/>
                </a:quadBezTo>
                <a:quadBezTo>
                  <a:pt x="7906" y="342"/>
                  <a:pt x="7974" y="270"/>
                </a:quadBezTo>
                <a:quadBezTo>
                  <a:pt x="8041" y="197"/>
                  <a:pt x="8148" y="197"/>
                </a:quadBezTo>
                <a:quadBezTo>
                  <a:pt x="8252" y="197"/>
                  <a:pt x="8318" y="268"/>
                </a:quadBezTo>
                <a:quadBezTo>
                  <a:pt x="8384" y="339"/>
                  <a:pt x="8384" y="467"/>
                </a:quadBezTo>
                <a:quadBezTo>
                  <a:pt x="8384" y="475"/>
                  <a:pt x="8384" y="491"/>
                </a:quadBezTo>
                <a:lnTo>
                  <a:pt x="7997" y="491"/>
                </a:lnTo>
                <a:quadBezTo>
                  <a:pt x="8002" y="576"/>
                  <a:pt x="8045" y="622"/>
                </a:quadBezTo>
                <a:quadBezTo>
                  <a:pt x="8089" y="667"/>
                  <a:pt x="8154" y="667"/>
                </a:quadBezTo>
                <a:quadBezTo>
                  <a:pt x="8202" y="667"/>
                  <a:pt x="8236" y="642"/>
                </a:quadBezTo>
                <a:quadBezTo>
                  <a:pt x="8270" y="616"/>
                  <a:pt x="8291" y="561"/>
                </a:quadBezTo>
                <a:close/>
                <a:moveTo>
                  <a:pt x="8002" y="418"/>
                </a:moveTo>
                <a:lnTo>
                  <a:pt x="8291" y="418"/>
                </a:lnTo>
                <a:quadBezTo>
                  <a:pt x="8286" y="353"/>
                  <a:pt x="8258" y="320"/>
                </a:quadBezTo>
                <a:quadBezTo>
                  <a:pt x="8216" y="270"/>
                  <a:pt x="8149" y="270"/>
                </a:quadBezTo>
                <a:quadBezTo>
                  <a:pt x="8089" y="270"/>
                  <a:pt x="8048" y="310"/>
                </a:quadBezTo>
                <a:quadBezTo>
                  <a:pt x="8006" y="351"/>
                  <a:pt x="8002" y="418"/>
                </a:quadBezTo>
                <a:close/>
                <a:moveTo>
                  <a:pt x="8830" y="664"/>
                </a:moveTo>
                <a:quadBezTo>
                  <a:pt x="8781" y="705"/>
                  <a:pt x="8736" y="722"/>
                </a:quadBezTo>
                <a:quadBezTo>
                  <a:pt x="8691" y="739"/>
                  <a:pt x="8639" y="739"/>
                </a:quadBezTo>
                <a:quadBezTo>
                  <a:pt x="8554" y="739"/>
                  <a:pt x="8508" y="698"/>
                </a:quadBezTo>
                <a:quadBezTo>
                  <a:pt x="8462" y="656"/>
                  <a:pt x="8462" y="591"/>
                </a:quadBezTo>
                <a:quadBezTo>
                  <a:pt x="8462" y="553"/>
                  <a:pt x="8479" y="521"/>
                </a:quadBezTo>
                <a:quadBezTo>
                  <a:pt x="8497" y="490"/>
                  <a:pt x="8525" y="471"/>
                </a:quadBezTo>
                <a:quadBezTo>
                  <a:pt x="8553" y="452"/>
                  <a:pt x="8588" y="442"/>
                </a:quadBezTo>
                <a:quadBezTo>
                  <a:pt x="8614" y="435"/>
                  <a:pt x="8666" y="429"/>
                </a:quadBezTo>
                <a:quadBezTo>
                  <a:pt x="8772" y="416"/>
                  <a:pt x="8823" y="398"/>
                </a:quadBezTo>
                <a:quadBezTo>
                  <a:pt x="8823" y="380"/>
                  <a:pt x="8823" y="375"/>
                </a:quadBezTo>
                <a:quadBezTo>
                  <a:pt x="8823" y="322"/>
                  <a:pt x="8798" y="300"/>
                </a:quadBezTo>
                <a:quadBezTo>
                  <a:pt x="8765" y="270"/>
                  <a:pt x="8698" y="270"/>
                </a:quadBezTo>
                <a:quadBezTo>
                  <a:pt x="8636" y="270"/>
                  <a:pt x="8607" y="292"/>
                </a:quadBezTo>
                <a:quadBezTo>
                  <a:pt x="8577" y="313"/>
                  <a:pt x="8563" y="369"/>
                </a:quadBezTo>
                <a:lnTo>
                  <a:pt x="8477" y="357"/>
                </a:lnTo>
                <a:quadBezTo>
                  <a:pt x="8489" y="302"/>
                  <a:pt x="8516" y="268"/>
                </a:quadBezTo>
                <a:quadBezTo>
                  <a:pt x="8542" y="234"/>
                  <a:pt x="8593" y="216"/>
                </a:quadBezTo>
                <a:quadBezTo>
                  <a:pt x="8644" y="197"/>
                  <a:pt x="8711" y="197"/>
                </a:quadBezTo>
                <a:quadBezTo>
                  <a:pt x="8777" y="197"/>
                  <a:pt x="8819" y="213"/>
                </a:quadBezTo>
                <a:quadBezTo>
                  <a:pt x="8860" y="229"/>
                  <a:pt x="8880" y="252"/>
                </a:quadBezTo>
                <a:quadBezTo>
                  <a:pt x="8899" y="276"/>
                  <a:pt x="8907" y="312"/>
                </a:quadBezTo>
                <a:quadBezTo>
                  <a:pt x="8912" y="334"/>
                  <a:pt x="8912" y="393"/>
                </a:quadBezTo>
                <a:lnTo>
                  <a:pt x="8912" y="510"/>
                </a:lnTo>
                <a:quadBezTo>
                  <a:pt x="8912" y="633"/>
                  <a:pt x="8917" y="665"/>
                </a:quadBezTo>
                <a:quadBezTo>
                  <a:pt x="8923" y="698"/>
                  <a:pt x="8939" y="728"/>
                </a:quadBezTo>
                <a:lnTo>
                  <a:pt x="8848" y="728"/>
                </a:lnTo>
                <a:quadBezTo>
                  <a:pt x="8834" y="700"/>
                  <a:pt x="8830" y="664"/>
                </a:quadBezTo>
                <a:close/>
                <a:moveTo>
                  <a:pt x="8823" y="467"/>
                </a:moveTo>
                <a:quadBezTo>
                  <a:pt x="8775" y="487"/>
                  <a:pt x="8679" y="500"/>
                </a:quadBezTo>
                <a:quadBezTo>
                  <a:pt x="8625" y="508"/>
                  <a:pt x="8603" y="518"/>
                </a:quadBezTo>
                <a:quadBezTo>
                  <a:pt x="8580" y="528"/>
                  <a:pt x="8568" y="547"/>
                </a:quadBezTo>
                <a:quadBezTo>
                  <a:pt x="8556" y="565"/>
                  <a:pt x="8556" y="588"/>
                </a:quadBezTo>
                <a:quadBezTo>
                  <a:pt x="8556" y="624"/>
                  <a:pt x="8582" y="647"/>
                </a:quadBezTo>
                <a:quadBezTo>
                  <a:pt x="8609" y="670"/>
                  <a:pt x="8660" y="670"/>
                </a:quadBezTo>
                <a:quadBezTo>
                  <a:pt x="8711" y="670"/>
                  <a:pt x="8750" y="648"/>
                </a:quadBezTo>
                <a:quadBezTo>
                  <a:pt x="8790" y="626"/>
                  <a:pt x="8809" y="587"/>
                </a:quadBezTo>
                <a:quadBezTo>
                  <a:pt x="8823" y="558"/>
                  <a:pt x="8823" y="500"/>
                </a:quadBezTo>
                <a:lnTo>
                  <a:pt x="8823" y="467"/>
                </a:lnTo>
                <a:close/>
                <a:moveTo>
                  <a:pt x="9048" y="728"/>
                </a:moveTo>
                <a:lnTo>
                  <a:pt x="9048" y="209"/>
                </a:lnTo>
                <a:lnTo>
                  <a:pt x="9126" y="209"/>
                </a:lnTo>
                <a:lnTo>
                  <a:pt x="9126" y="282"/>
                </a:lnTo>
                <a:quadBezTo>
                  <a:pt x="9151" y="244"/>
                  <a:pt x="9191" y="221"/>
                </a:quadBezTo>
                <a:quadBezTo>
                  <a:pt x="9232" y="197"/>
                  <a:pt x="9284" y="197"/>
                </a:quadBezTo>
                <a:quadBezTo>
                  <a:pt x="9341" y="197"/>
                  <a:pt x="9378" y="221"/>
                </a:quadBezTo>
                <a:quadBezTo>
                  <a:pt x="9415" y="245"/>
                  <a:pt x="9430" y="288"/>
                </a:quadBezTo>
                <a:quadBezTo>
                  <a:pt x="9492" y="197"/>
                  <a:pt x="9590" y="197"/>
                </a:quadBezTo>
                <a:quadBezTo>
                  <a:pt x="9667" y="197"/>
                  <a:pt x="9709" y="240"/>
                </a:quadBezTo>
                <a:quadBezTo>
                  <a:pt x="9750" y="283"/>
                  <a:pt x="9750" y="372"/>
                </a:quadBezTo>
                <a:lnTo>
                  <a:pt x="9750" y="728"/>
                </a:lnTo>
                <a:lnTo>
                  <a:pt x="9663" y="728"/>
                </a:lnTo>
                <a:lnTo>
                  <a:pt x="9663" y="401"/>
                </a:lnTo>
                <a:quadBezTo>
                  <a:pt x="9663" y="348"/>
                  <a:pt x="9654" y="325"/>
                </a:quadBezTo>
                <a:quadBezTo>
                  <a:pt x="9646" y="302"/>
                  <a:pt x="9624" y="288"/>
                </a:quadBezTo>
                <a:quadBezTo>
                  <a:pt x="9601" y="273"/>
                  <a:pt x="9571" y="273"/>
                </a:quadBezTo>
                <a:quadBezTo>
                  <a:pt x="9516" y="273"/>
                  <a:pt x="9480" y="310"/>
                </a:quadBezTo>
                <a:quadBezTo>
                  <a:pt x="9444" y="346"/>
                  <a:pt x="9444" y="426"/>
                </a:quadBezTo>
                <a:lnTo>
                  <a:pt x="9444" y="728"/>
                </a:lnTo>
                <a:lnTo>
                  <a:pt x="9356" y="728"/>
                </a:lnTo>
                <a:lnTo>
                  <a:pt x="9356" y="391"/>
                </a:lnTo>
                <a:quadBezTo>
                  <a:pt x="9356" y="332"/>
                  <a:pt x="9334" y="303"/>
                </a:quadBezTo>
                <a:quadBezTo>
                  <a:pt x="9313" y="273"/>
                  <a:pt x="9264" y="273"/>
                </a:quadBezTo>
                <a:quadBezTo>
                  <a:pt x="9227" y="273"/>
                  <a:pt x="9195" y="293"/>
                </a:quadBezTo>
                <a:quadBezTo>
                  <a:pt x="9164" y="312"/>
                  <a:pt x="9150" y="350"/>
                </a:quadBezTo>
                <a:quadBezTo>
                  <a:pt x="9136" y="388"/>
                  <a:pt x="9136" y="458"/>
                </a:quadBezTo>
                <a:lnTo>
                  <a:pt x="9136" y="728"/>
                </a:lnTo>
                <a:lnTo>
                  <a:pt x="9048" y="728"/>
                </a:lnTo>
                <a:close/>
              </a:path>
            </a:pathLst>
          </a:custGeom>
          <a:solidFill>
            <a:srgbClr val="FFFF00"/>
          </a:solidFill>
          <a:ln w="19050" cap="flat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" name="Shape 115"/>
          <p:cNvSpPr/>
          <p:nvPr/>
        </p:nvSpPr>
        <p:spPr>
          <a:xfrm>
            <a:off x="476193" y="2372251"/>
            <a:ext cx="8191611" cy="758088"/>
          </a:xfrm>
          <a:custGeom>
            <a:avLst/>
            <a:gdLst/>
            <a:ahLst/>
            <a:cxnLst/>
            <a:rect l="0" t="0" r="0" b="0"/>
            <a:pathLst>
              <a:path w="10006" h="926" extrusionOk="0">
                <a:moveTo>
                  <a:pt x="189" y="715"/>
                </a:moveTo>
                <a:lnTo>
                  <a:pt x="0" y="0"/>
                </a:lnTo>
                <a:lnTo>
                  <a:pt x="97" y="0"/>
                </a:lnTo>
                <a:lnTo>
                  <a:pt x="206" y="469"/>
                </a:lnTo>
                <a:quadBezTo>
                  <a:pt x="223" y="542"/>
                  <a:pt x="236" y="615"/>
                </a:quadBezTo>
                <a:quadBezTo>
                  <a:pt x="263" y="500"/>
                  <a:pt x="268" y="483"/>
                </a:quadBezTo>
                <a:lnTo>
                  <a:pt x="404" y="0"/>
                </a:lnTo>
                <a:lnTo>
                  <a:pt x="519" y="0"/>
                </a:lnTo>
                <a:lnTo>
                  <a:pt x="621" y="362"/>
                </a:lnTo>
                <a:quadBezTo>
                  <a:pt x="660" y="497"/>
                  <a:pt x="677" y="615"/>
                </a:quadBezTo>
                <a:quadBezTo>
                  <a:pt x="690" y="547"/>
                  <a:pt x="712" y="459"/>
                </a:quadBezTo>
                <a:lnTo>
                  <a:pt x="825" y="0"/>
                </a:lnTo>
                <a:lnTo>
                  <a:pt x="920" y="0"/>
                </a:lnTo>
                <a:lnTo>
                  <a:pt x="724" y="715"/>
                </a:lnTo>
                <a:lnTo>
                  <a:pt x="632" y="715"/>
                </a:lnTo>
                <a:lnTo>
                  <a:pt x="481" y="170"/>
                </a:lnTo>
                <a:quadBezTo>
                  <a:pt x="462" y="102"/>
                  <a:pt x="459" y="86"/>
                </a:quadBezTo>
                <a:quadBezTo>
                  <a:pt x="448" y="135"/>
                  <a:pt x="438" y="170"/>
                </a:quadBezTo>
                <a:lnTo>
                  <a:pt x="286" y="715"/>
                </a:lnTo>
                <a:lnTo>
                  <a:pt x="189" y="715"/>
                </a:lnTo>
                <a:close/>
                <a:moveTo>
                  <a:pt x="1352" y="548"/>
                </a:moveTo>
                <a:lnTo>
                  <a:pt x="1443" y="560"/>
                </a:lnTo>
                <a:quadBezTo>
                  <a:pt x="1421" y="639"/>
                  <a:pt x="1363" y="683"/>
                </a:quadBezTo>
                <a:quadBezTo>
                  <a:pt x="1305" y="727"/>
                  <a:pt x="1215" y="727"/>
                </a:quadBezTo>
                <a:quadBezTo>
                  <a:pt x="1101" y="727"/>
                  <a:pt x="1034" y="657"/>
                </a:quadBezTo>
                <a:quadBezTo>
                  <a:pt x="968" y="587"/>
                  <a:pt x="968" y="460"/>
                </a:quadBezTo>
                <a:quadBezTo>
                  <a:pt x="968" y="330"/>
                  <a:pt x="1035" y="257"/>
                </a:quadBezTo>
                <a:quadBezTo>
                  <a:pt x="1103" y="185"/>
                  <a:pt x="1210" y="185"/>
                </a:quadBezTo>
                <a:quadBezTo>
                  <a:pt x="1314" y="185"/>
                  <a:pt x="1380" y="256"/>
                </a:quadBezTo>
                <a:quadBezTo>
                  <a:pt x="1446" y="327"/>
                  <a:pt x="1446" y="455"/>
                </a:quadBezTo>
                <a:quadBezTo>
                  <a:pt x="1446" y="463"/>
                  <a:pt x="1445" y="479"/>
                </a:quadBezTo>
                <a:lnTo>
                  <a:pt x="1059" y="479"/>
                </a:lnTo>
                <a:quadBezTo>
                  <a:pt x="1063" y="564"/>
                  <a:pt x="1107" y="609"/>
                </a:quadBezTo>
                <a:quadBezTo>
                  <a:pt x="1150" y="655"/>
                  <a:pt x="1215" y="655"/>
                </a:quadBezTo>
                <a:quadBezTo>
                  <a:pt x="1264" y="655"/>
                  <a:pt x="1298" y="629"/>
                </a:quadBezTo>
                <a:quadBezTo>
                  <a:pt x="1332" y="604"/>
                  <a:pt x="1352" y="548"/>
                </a:quadBezTo>
                <a:close/>
                <a:moveTo>
                  <a:pt x="1063" y="406"/>
                </a:moveTo>
                <a:lnTo>
                  <a:pt x="1353" y="406"/>
                </a:lnTo>
                <a:quadBezTo>
                  <a:pt x="1347" y="341"/>
                  <a:pt x="1320" y="308"/>
                </a:quadBezTo>
                <a:quadBezTo>
                  <a:pt x="1278" y="257"/>
                  <a:pt x="1211" y="257"/>
                </a:quadBezTo>
                <a:quadBezTo>
                  <a:pt x="1150" y="257"/>
                  <a:pt x="1109" y="298"/>
                </a:quadBezTo>
                <a:quadBezTo>
                  <a:pt x="1068" y="338"/>
                  <a:pt x="1063" y="406"/>
                </a:quadBezTo>
                <a:close/>
                <a:moveTo>
                  <a:pt x="1551" y="715"/>
                </a:moveTo>
                <a:lnTo>
                  <a:pt x="1551" y="0"/>
                </a:lnTo>
                <a:lnTo>
                  <a:pt x="1639" y="0"/>
                </a:lnTo>
                <a:lnTo>
                  <a:pt x="1639" y="715"/>
                </a:lnTo>
                <a:lnTo>
                  <a:pt x="1551" y="715"/>
                </a:lnTo>
                <a:close/>
                <a:moveTo>
                  <a:pt x="1773" y="715"/>
                </a:moveTo>
                <a:lnTo>
                  <a:pt x="1773" y="0"/>
                </a:lnTo>
                <a:lnTo>
                  <a:pt x="1861" y="0"/>
                </a:lnTo>
                <a:lnTo>
                  <a:pt x="1861" y="715"/>
                </a:lnTo>
                <a:lnTo>
                  <a:pt x="1773" y="715"/>
                </a:lnTo>
                <a:close/>
                <a:moveTo>
                  <a:pt x="1963" y="500"/>
                </a:moveTo>
                <a:lnTo>
                  <a:pt x="1963" y="412"/>
                </a:lnTo>
                <a:lnTo>
                  <a:pt x="2233" y="412"/>
                </a:lnTo>
                <a:lnTo>
                  <a:pt x="2233" y="500"/>
                </a:lnTo>
                <a:lnTo>
                  <a:pt x="1963" y="500"/>
                </a:lnTo>
                <a:close/>
                <a:moveTo>
                  <a:pt x="2329" y="715"/>
                </a:moveTo>
                <a:lnTo>
                  <a:pt x="2329" y="0"/>
                </a:lnTo>
                <a:lnTo>
                  <a:pt x="2416" y="0"/>
                </a:lnTo>
                <a:lnTo>
                  <a:pt x="2416" y="715"/>
                </a:lnTo>
                <a:lnTo>
                  <a:pt x="2329" y="715"/>
                </a:lnTo>
                <a:close/>
                <a:moveTo>
                  <a:pt x="2553" y="101"/>
                </a:moveTo>
                <a:lnTo>
                  <a:pt x="2553" y="0"/>
                </a:lnTo>
                <a:lnTo>
                  <a:pt x="2641" y="0"/>
                </a:lnTo>
                <a:lnTo>
                  <a:pt x="2641" y="101"/>
                </a:lnTo>
                <a:lnTo>
                  <a:pt x="2553" y="101"/>
                </a:lnTo>
                <a:close/>
                <a:moveTo>
                  <a:pt x="2553" y="715"/>
                </a:moveTo>
                <a:lnTo>
                  <a:pt x="2553" y="197"/>
                </a:lnTo>
                <a:lnTo>
                  <a:pt x="2641" y="197"/>
                </a:lnTo>
                <a:lnTo>
                  <a:pt x="2641" y="715"/>
                </a:lnTo>
                <a:lnTo>
                  <a:pt x="2553" y="715"/>
                </a:lnTo>
                <a:close/>
                <a:moveTo>
                  <a:pt x="2775" y="715"/>
                </a:moveTo>
                <a:lnTo>
                  <a:pt x="2775" y="0"/>
                </a:lnTo>
                <a:lnTo>
                  <a:pt x="2863" y="0"/>
                </a:lnTo>
                <a:lnTo>
                  <a:pt x="2863" y="408"/>
                </a:lnTo>
                <a:lnTo>
                  <a:pt x="3071" y="197"/>
                </a:lnTo>
                <a:lnTo>
                  <a:pt x="3185" y="197"/>
                </a:lnTo>
                <a:lnTo>
                  <a:pt x="2987" y="389"/>
                </a:lnTo>
                <a:lnTo>
                  <a:pt x="3205" y="715"/>
                </a:lnTo>
                <a:lnTo>
                  <a:pt x="3097" y="715"/>
                </a:lnTo>
                <a:lnTo>
                  <a:pt x="2925" y="450"/>
                </a:lnTo>
                <a:lnTo>
                  <a:pt x="2863" y="510"/>
                </a:lnTo>
                <a:lnTo>
                  <a:pt x="2863" y="715"/>
                </a:lnTo>
                <a:lnTo>
                  <a:pt x="2775" y="715"/>
                </a:lnTo>
                <a:close/>
                <a:moveTo>
                  <a:pt x="3630" y="548"/>
                </a:moveTo>
                <a:lnTo>
                  <a:pt x="3721" y="560"/>
                </a:lnTo>
                <a:quadBezTo>
                  <a:pt x="3699" y="639"/>
                  <a:pt x="3641" y="683"/>
                </a:quadBezTo>
                <a:quadBezTo>
                  <a:pt x="3583" y="727"/>
                  <a:pt x="3493" y="727"/>
                </a:quadBezTo>
                <a:quadBezTo>
                  <a:pt x="3379" y="727"/>
                  <a:pt x="3312" y="657"/>
                </a:quadBezTo>
                <a:quadBezTo>
                  <a:pt x="3246" y="587"/>
                  <a:pt x="3246" y="460"/>
                </a:quadBezTo>
                <a:quadBezTo>
                  <a:pt x="3246" y="330"/>
                  <a:pt x="3313" y="257"/>
                </a:quadBezTo>
                <a:quadBezTo>
                  <a:pt x="3380" y="185"/>
                  <a:pt x="3488" y="185"/>
                </a:quadBezTo>
                <a:quadBezTo>
                  <a:pt x="3592" y="185"/>
                  <a:pt x="3658" y="256"/>
                </a:quadBezTo>
                <a:quadBezTo>
                  <a:pt x="3724" y="327"/>
                  <a:pt x="3724" y="455"/>
                </a:quadBezTo>
                <a:quadBezTo>
                  <a:pt x="3724" y="463"/>
                  <a:pt x="3723" y="479"/>
                </a:quadBezTo>
                <a:lnTo>
                  <a:pt x="3336" y="479"/>
                </a:lnTo>
                <a:quadBezTo>
                  <a:pt x="3341" y="564"/>
                  <a:pt x="3385" y="609"/>
                </a:quadBezTo>
                <a:quadBezTo>
                  <a:pt x="3428" y="655"/>
                  <a:pt x="3493" y="655"/>
                </a:quadBezTo>
                <a:quadBezTo>
                  <a:pt x="3541" y="655"/>
                  <a:pt x="3576" y="629"/>
                </a:quadBezTo>
                <a:quadBezTo>
                  <a:pt x="3610" y="604"/>
                  <a:pt x="3630" y="548"/>
                </a:quadBezTo>
                <a:close/>
                <a:moveTo>
                  <a:pt x="3341" y="406"/>
                </a:moveTo>
                <a:lnTo>
                  <a:pt x="3631" y="406"/>
                </a:lnTo>
                <a:quadBezTo>
                  <a:pt x="3625" y="341"/>
                  <a:pt x="3598" y="308"/>
                </a:quadBezTo>
                <a:quadBezTo>
                  <a:pt x="3556" y="257"/>
                  <a:pt x="3489" y="257"/>
                </a:quadBezTo>
                <a:quadBezTo>
                  <a:pt x="3428" y="257"/>
                  <a:pt x="3387" y="298"/>
                </a:quadBezTo>
                <a:quadBezTo>
                  <a:pt x="3346" y="338"/>
                  <a:pt x="3341" y="406"/>
                </a:quadBezTo>
                <a:close/>
                <a:moveTo>
                  <a:pt x="4167" y="715"/>
                </a:moveTo>
                <a:lnTo>
                  <a:pt x="4167" y="650"/>
                </a:lnTo>
                <a:quadBezTo>
                  <a:pt x="4118" y="727"/>
                  <a:pt x="4022" y="727"/>
                </a:quadBezTo>
                <a:quadBezTo>
                  <a:pt x="3960" y="727"/>
                  <a:pt x="3908" y="693"/>
                </a:quadBezTo>
                <a:quadBezTo>
                  <a:pt x="3856" y="659"/>
                  <a:pt x="3828" y="597"/>
                </a:quadBezTo>
                <a:quadBezTo>
                  <a:pt x="3799" y="536"/>
                  <a:pt x="3799" y="457"/>
                </a:quadBezTo>
                <a:quadBezTo>
                  <a:pt x="3799" y="379"/>
                  <a:pt x="3825" y="316"/>
                </a:quadBezTo>
                <a:quadBezTo>
                  <a:pt x="3851" y="252"/>
                  <a:pt x="3903" y="219"/>
                </a:quadBezTo>
                <a:quadBezTo>
                  <a:pt x="3955" y="185"/>
                  <a:pt x="4019" y="185"/>
                </a:quadBezTo>
                <a:quadBezTo>
                  <a:pt x="4065" y="185"/>
                  <a:pt x="4102" y="205"/>
                </a:quadBezTo>
                <a:quadBezTo>
                  <a:pt x="4139" y="225"/>
                  <a:pt x="4162" y="256"/>
                </a:quadBezTo>
                <a:lnTo>
                  <a:pt x="4162" y="0"/>
                </a:lnTo>
                <a:lnTo>
                  <a:pt x="4249" y="0"/>
                </a:lnTo>
                <a:lnTo>
                  <a:pt x="4249" y="715"/>
                </a:lnTo>
                <a:lnTo>
                  <a:pt x="4167" y="715"/>
                </a:lnTo>
                <a:close/>
                <a:moveTo>
                  <a:pt x="3890" y="457"/>
                </a:moveTo>
                <a:quadBezTo>
                  <a:pt x="3890" y="556"/>
                  <a:pt x="3932" y="605"/>
                </a:quadBezTo>
                <a:quadBezTo>
                  <a:pt x="3974" y="655"/>
                  <a:pt x="4031" y="655"/>
                </a:quadBezTo>
                <a:quadBezTo>
                  <a:pt x="4088" y="655"/>
                  <a:pt x="4129" y="608"/>
                </a:quadBezTo>
                <a:quadBezTo>
                  <a:pt x="4169" y="561"/>
                  <a:pt x="4169" y="464"/>
                </a:quadBezTo>
                <a:quadBezTo>
                  <a:pt x="4169" y="357"/>
                  <a:pt x="4128" y="308"/>
                </a:quadBezTo>
                <a:quadBezTo>
                  <a:pt x="4087" y="258"/>
                  <a:pt x="4027" y="258"/>
                </a:quadBezTo>
                <a:quadBezTo>
                  <a:pt x="3968" y="258"/>
                  <a:pt x="3929" y="306"/>
                </a:quadBezTo>
                <a:quadBezTo>
                  <a:pt x="3890" y="354"/>
                  <a:pt x="3890" y="457"/>
                </a:quadBezTo>
                <a:close/>
                <a:moveTo>
                  <a:pt x="4746" y="715"/>
                </a:moveTo>
                <a:lnTo>
                  <a:pt x="4665" y="715"/>
                </a:lnTo>
                <a:lnTo>
                  <a:pt x="4665" y="0"/>
                </a:lnTo>
                <a:lnTo>
                  <a:pt x="4752" y="0"/>
                </a:lnTo>
                <a:lnTo>
                  <a:pt x="4752" y="255"/>
                </a:lnTo>
                <a:quadBezTo>
                  <a:pt x="4808" y="185"/>
                  <a:pt x="4895" y="185"/>
                </a:quadBezTo>
                <a:quadBezTo>
                  <a:pt x="4942" y="185"/>
                  <a:pt x="4985" y="204"/>
                </a:quadBezTo>
                <a:quadBezTo>
                  <a:pt x="5028" y="224"/>
                  <a:pt x="5055" y="259"/>
                </a:quadBezTo>
                <a:quadBezTo>
                  <a:pt x="5083" y="293"/>
                  <a:pt x="5099" y="343"/>
                </a:quadBezTo>
                <a:quadBezTo>
                  <a:pt x="5114" y="392"/>
                  <a:pt x="5114" y="448"/>
                </a:quadBezTo>
                <a:quadBezTo>
                  <a:pt x="5114" y="582"/>
                  <a:pt x="5048" y="654"/>
                </a:quadBezTo>
                <a:quadBezTo>
                  <a:pt x="4982" y="727"/>
                  <a:pt x="4890" y="727"/>
                </a:quadBezTo>
                <a:quadBezTo>
                  <a:pt x="4798" y="727"/>
                  <a:pt x="4746" y="650"/>
                </a:quadBezTo>
                <a:lnTo>
                  <a:pt x="4746" y="715"/>
                </a:lnTo>
                <a:close/>
                <a:moveTo>
                  <a:pt x="4745" y="452"/>
                </a:moveTo>
                <a:quadBezTo>
                  <a:pt x="4745" y="545"/>
                  <a:pt x="4770" y="587"/>
                </a:quadBezTo>
                <a:quadBezTo>
                  <a:pt x="4812" y="655"/>
                  <a:pt x="4883" y="655"/>
                </a:quadBezTo>
                <a:quadBezTo>
                  <a:pt x="4940" y="655"/>
                  <a:pt x="4982" y="605"/>
                </a:quadBezTo>
                <a:quadBezTo>
                  <a:pt x="5024" y="555"/>
                  <a:pt x="5024" y="456"/>
                </a:quadBezTo>
                <a:quadBezTo>
                  <a:pt x="5024" y="354"/>
                  <a:pt x="4984" y="306"/>
                </a:quadBezTo>
                <a:quadBezTo>
                  <a:pt x="4944" y="257"/>
                  <a:pt x="4887" y="257"/>
                </a:quadBezTo>
                <a:quadBezTo>
                  <a:pt x="4829" y="257"/>
                  <a:pt x="4787" y="307"/>
                </a:quadBezTo>
                <a:quadBezTo>
                  <a:pt x="4745" y="357"/>
                  <a:pt x="4745" y="452"/>
                </a:quadBezTo>
                <a:close/>
                <a:moveTo>
                  <a:pt x="5217" y="915"/>
                </a:moveTo>
                <a:lnTo>
                  <a:pt x="5208" y="833"/>
                </a:lnTo>
                <a:quadBezTo>
                  <a:pt x="5236" y="840"/>
                  <a:pt x="5258" y="840"/>
                </a:quadBezTo>
                <a:quadBezTo>
                  <a:pt x="5287" y="840"/>
                  <a:pt x="5305" y="831"/>
                </a:quadBezTo>
                <a:quadBezTo>
                  <a:pt x="5322" y="821"/>
                  <a:pt x="5333" y="803"/>
                </a:quadBezTo>
                <a:quadBezTo>
                  <a:pt x="5342" y="790"/>
                  <a:pt x="5360" y="738"/>
                </a:quadBezTo>
                <a:quadBezTo>
                  <a:pt x="5363" y="730"/>
                  <a:pt x="5368" y="716"/>
                </a:quadBezTo>
                <a:lnTo>
                  <a:pt x="5171" y="197"/>
                </a:lnTo>
                <a:lnTo>
                  <a:pt x="5266" y="197"/>
                </a:lnTo>
                <a:lnTo>
                  <a:pt x="5374" y="497"/>
                </a:lnTo>
                <a:quadBezTo>
                  <a:pt x="5395" y="554"/>
                  <a:pt x="5412" y="617"/>
                </a:quadBezTo>
                <a:quadBezTo>
                  <a:pt x="5427" y="557"/>
                  <a:pt x="5448" y="499"/>
                </a:quadBezTo>
                <a:lnTo>
                  <a:pt x="5559" y="197"/>
                </a:lnTo>
                <a:lnTo>
                  <a:pt x="5646" y="197"/>
                </a:lnTo>
                <a:lnTo>
                  <a:pt x="5449" y="724"/>
                </a:lnTo>
                <a:quadBezTo>
                  <a:pt x="5417" y="810"/>
                  <a:pt x="5400" y="842"/>
                </a:quadBezTo>
                <a:quadBezTo>
                  <a:pt x="5376" y="885"/>
                  <a:pt x="5346" y="905"/>
                </a:quadBezTo>
                <a:quadBezTo>
                  <a:pt x="5316" y="926"/>
                  <a:pt x="5274" y="926"/>
                </a:quadBezTo>
                <a:quadBezTo>
                  <a:pt x="5249" y="926"/>
                  <a:pt x="5217" y="915"/>
                </a:quadBezTo>
                <a:close/>
                <a:moveTo>
                  <a:pt x="6354" y="548"/>
                </a:moveTo>
                <a:lnTo>
                  <a:pt x="6445" y="560"/>
                </a:lnTo>
                <a:quadBezTo>
                  <a:pt x="6423" y="639"/>
                  <a:pt x="6365" y="683"/>
                </a:quadBezTo>
                <a:quadBezTo>
                  <a:pt x="6307" y="727"/>
                  <a:pt x="6217" y="727"/>
                </a:quadBezTo>
                <a:quadBezTo>
                  <a:pt x="6103" y="727"/>
                  <a:pt x="6036" y="657"/>
                </a:quadBezTo>
                <a:quadBezTo>
                  <a:pt x="5970" y="587"/>
                  <a:pt x="5970" y="460"/>
                </a:quadBezTo>
                <a:quadBezTo>
                  <a:pt x="5970" y="330"/>
                  <a:pt x="6037" y="257"/>
                </a:quadBezTo>
                <a:quadBezTo>
                  <a:pt x="6104" y="185"/>
                  <a:pt x="6212" y="185"/>
                </a:quadBezTo>
                <a:quadBezTo>
                  <a:pt x="6316" y="185"/>
                  <a:pt x="6382" y="256"/>
                </a:quadBezTo>
                <a:quadBezTo>
                  <a:pt x="6448" y="327"/>
                  <a:pt x="6448" y="455"/>
                </a:quadBezTo>
                <a:quadBezTo>
                  <a:pt x="6448" y="463"/>
                  <a:pt x="6447" y="479"/>
                </a:quadBezTo>
                <a:lnTo>
                  <a:pt x="6061" y="479"/>
                </a:lnTo>
                <a:quadBezTo>
                  <a:pt x="6065" y="564"/>
                  <a:pt x="6109" y="609"/>
                </a:quadBezTo>
                <a:quadBezTo>
                  <a:pt x="6152" y="655"/>
                  <a:pt x="6217" y="655"/>
                </a:quadBezTo>
                <a:quadBezTo>
                  <a:pt x="6266" y="655"/>
                  <a:pt x="6300" y="629"/>
                </a:quadBezTo>
                <a:quadBezTo>
                  <a:pt x="6334" y="604"/>
                  <a:pt x="6354" y="548"/>
                </a:quadBezTo>
                <a:close/>
                <a:moveTo>
                  <a:pt x="6065" y="406"/>
                </a:moveTo>
                <a:lnTo>
                  <a:pt x="6355" y="406"/>
                </a:lnTo>
                <a:quadBezTo>
                  <a:pt x="6349" y="341"/>
                  <a:pt x="6322" y="308"/>
                </a:quadBezTo>
                <a:quadBezTo>
                  <a:pt x="6280" y="257"/>
                  <a:pt x="6213" y="257"/>
                </a:quadBezTo>
                <a:quadBezTo>
                  <a:pt x="6152" y="257"/>
                  <a:pt x="6111" y="298"/>
                </a:quadBezTo>
                <a:quadBezTo>
                  <a:pt x="6070" y="338"/>
                  <a:pt x="6065" y="406"/>
                </a:quadBezTo>
                <a:close/>
                <a:moveTo>
                  <a:pt x="6699" y="715"/>
                </a:moveTo>
                <a:lnTo>
                  <a:pt x="6502" y="197"/>
                </a:lnTo>
                <a:lnTo>
                  <a:pt x="6595" y="197"/>
                </a:lnTo>
                <a:lnTo>
                  <a:pt x="6706" y="507"/>
                </a:lnTo>
                <a:quadBezTo>
                  <a:pt x="6724" y="558"/>
                  <a:pt x="6739" y="612"/>
                </a:quadBezTo>
                <a:quadBezTo>
                  <a:pt x="6751" y="571"/>
                  <a:pt x="6772" y="513"/>
                </a:quadBezTo>
                <a:lnTo>
                  <a:pt x="6887" y="197"/>
                </a:lnTo>
                <a:lnTo>
                  <a:pt x="6978" y="197"/>
                </a:lnTo>
                <a:lnTo>
                  <a:pt x="6781" y="715"/>
                </a:lnTo>
                <a:lnTo>
                  <a:pt x="6699" y="715"/>
                </a:lnTo>
                <a:close/>
                <a:moveTo>
                  <a:pt x="7410" y="548"/>
                </a:moveTo>
                <a:lnTo>
                  <a:pt x="7501" y="560"/>
                </a:lnTo>
                <a:quadBezTo>
                  <a:pt x="7479" y="639"/>
                  <a:pt x="7421" y="683"/>
                </a:quadBezTo>
                <a:quadBezTo>
                  <a:pt x="7363" y="727"/>
                  <a:pt x="7273" y="727"/>
                </a:quadBezTo>
                <a:quadBezTo>
                  <a:pt x="7159" y="727"/>
                  <a:pt x="7092" y="657"/>
                </a:quadBezTo>
                <a:quadBezTo>
                  <a:pt x="7026" y="587"/>
                  <a:pt x="7026" y="460"/>
                </a:quadBezTo>
                <a:quadBezTo>
                  <a:pt x="7026" y="330"/>
                  <a:pt x="7093" y="257"/>
                </a:quadBezTo>
                <a:quadBezTo>
                  <a:pt x="7161" y="185"/>
                  <a:pt x="7268" y="185"/>
                </a:quadBezTo>
                <a:quadBezTo>
                  <a:pt x="7372" y="185"/>
                  <a:pt x="7438" y="256"/>
                </a:quadBezTo>
                <a:quadBezTo>
                  <a:pt x="7504" y="327"/>
                  <a:pt x="7504" y="455"/>
                </a:quadBezTo>
                <a:quadBezTo>
                  <a:pt x="7504" y="463"/>
                  <a:pt x="7503" y="479"/>
                </a:quadBezTo>
                <a:lnTo>
                  <a:pt x="7117" y="479"/>
                </a:lnTo>
                <a:quadBezTo>
                  <a:pt x="7122" y="564"/>
                  <a:pt x="7165" y="609"/>
                </a:quadBezTo>
                <a:quadBezTo>
                  <a:pt x="7208" y="655"/>
                  <a:pt x="7273" y="655"/>
                </a:quadBezTo>
                <a:quadBezTo>
                  <a:pt x="7322" y="655"/>
                  <a:pt x="7356" y="629"/>
                </a:quadBezTo>
                <a:quadBezTo>
                  <a:pt x="7390" y="604"/>
                  <a:pt x="7410" y="548"/>
                </a:quadBezTo>
                <a:close/>
                <a:moveTo>
                  <a:pt x="7122" y="406"/>
                </a:moveTo>
                <a:lnTo>
                  <a:pt x="7411" y="406"/>
                </a:lnTo>
                <a:quadBezTo>
                  <a:pt x="7405" y="341"/>
                  <a:pt x="7378" y="308"/>
                </a:quadBezTo>
                <a:quadBezTo>
                  <a:pt x="7336" y="257"/>
                  <a:pt x="7269" y="257"/>
                </a:quadBezTo>
                <a:quadBezTo>
                  <a:pt x="7208" y="257"/>
                  <a:pt x="7167" y="298"/>
                </a:quadBezTo>
                <a:quadBezTo>
                  <a:pt x="7126" y="338"/>
                  <a:pt x="7122" y="406"/>
                </a:quadBezTo>
                <a:close/>
                <a:moveTo>
                  <a:pt x="7610" y="715"/>
                </a:moveTo>
                <a:lnTo>
                  <a:pt x="7610" y="197"/>
                </a:lnTo>
                <a:lnTo>
                  <a:pt x="7689" y="197"/>
                </a:lnTo>
                <a:lnTo>
                  <a:pt x="7689" y="275"/>
                </a:lnTo>
                <a:quadBezTo>
                  <a:pt x="7720" y="220"/>
                  <a:pt x="7745" y="203"/>
                </a:quadBezTo>
                <a:quadBezTo>
                  <a:pt x="7771" y="185"/>
                  <a:pt x="7802" y="185"/>
                </a:quadBezTo>
                <a:quadBezTo>
                  <a:pt x="7846" y="185"/>
                  <a:pt x="7892" y="213"/>
                </a:quadBezTo>
                <a:lnTo>
                  <a:pt x="7862" y="295"/>
                </a:lnTo>
                <a:quadBezTo>
                  <a:pt x="7830" y="276"/>
                  <a:pt x="7797" y="276"/>
                </a:quadBezTo>
                <a:quadBezTo>
                  <a:pt x="7769" y="276"/>
                  <a:pt x="7746" y="293"/>
                </a:quadBezTo>
                <a:quadBezTo>
                  <a:pt x="7723" y="311"/>
                  <a:pt x="7713" y="341"/>
                </a:quadBezTo>
                <a:quadBezTo>
                  <a:pt x="7698" y="388"/>
                  <a:pt x="7698" y="444"/>
                </a:quadBezTo>
                <a:lnTo>
                  <a:pt x="7698" y="715"/>
                </a:lnTo>
                <a:lnTo>
                  <a:pt x="7610" y="715"/>
                </a:lnTo>
                <a:close/>
                <a:moveTo>
                  <a:pt x="7940" y="915"/>
                </a:moveTo>
                <a:lnTo>
                  <a:pt x="7931" y="833"/>
                </a:lnTo>
                <a:quadBezTo>
                  <a:pt x="7959" y="840"/>
                  <a:pt x="7981" y="840"/>
                </a:quadBezTo>
                <a:quadBezTo>
                  <a:pt x="8010" y="840"/>
                  <a:pt x="8028" y="831"/>
                </a:quadBezTo>
                <a:quadBezTo>
                  <a:pt x="8045" y="821"/>
                  <a:pt x="8057" y="803"/>
                </a:quadBezTo>
                <a:quadBezTo>
                  <a:pt x="8065" y="790"/>
                  <a:pt x="8083" y="738"/>
                </a:quadBezTo>
                <a:quadBezTo>
                  <a:pt x="8086" y="730"/>
                  <a:pt x="8091" y="716"/>
                </a:quadBezTo>
                <a:lnTo>
                  <a:pt x="7895" y="197"/>
                </a:lnTo>
                <a:lnTo>
                  <a:pt x="7989" y="197"/>
                </a:lnTo>
                <a:lnTo>
                  <a:pt x="8097" y="497"/>
                </a:lnTo>
                <a:quadBezTo>
                  <a:pt x="8118" y="554"/>
                  <a:pt x="8135" y="617"/>
                </a:quadBezTo>
                <a:quadBezTo>
                  <a:pt x="8150" y="557"/>
                  <a:pt x="8171" y="499"/>
                </a:quadBezTo>
                <a:lnTo>
                  <a:pt x="8282" y="197"/>
                </a:lnTo>
                <a:lnTo>
                  <a:pt x="8370" y="197"/>
                </a:lnTo>
                <a:lnTo>
                  <a:pt x="8172" y="724"/>
                </a:lnTo>
                <a:quadBezTo>
                  <a:pt x="8141" y="810"/>
                  <a:pt x="8123" y="842"/>
                </a:quadBezTo>
                <a:quadBezTo>
                  <a:pt x="8100" y="885"/>
                  <a:pt x="8069" y="905"/>
                </a:quadBezTo>
                <a:quadBezTo>
                  <a:pt x="8039" y="926"/>
                  <a:pt x="7997" y="926"/>
                </a:quadBezTo>
                <a:quadBezTo>
                  <a:pt x="7972" y="926"/>
                  <a:pt x="7940" y="915"/>
                </a:quadBezTo>
                <a:close/>
                <a:moveTo>
                  <a:pt x="8412" y="456"/>
                </a:moveTo>
                <a:quadBezTo>
                  <a:pt x="8412" y="312"/>
                  <a:pt x="8492" y="243"/>
                </a:quadBezTo>
                <a:quadBezTo>
                  <a:pt x="8559" y="185"/>
                  <a:pt x="8655" y="185"/>
                </a:quadBezTo>
                <a:quadBezTo>
                  <a:pt x="8762" y="185"/>
                  <a:pt x="8830" y="255"/>
                </a:quadBezTo>
                <a:quadBezTo>
                  <a:pt x="8897" y="325"/>
                  <a:pt x="8897" y="449"/>
                </a:quadBezTo>
                <a:quadBezTo>
                  <a:pt x="8897" y="549"/>
                  <a:pt x="8867" y="606"/>
                </a:quadBezTo>
                <a:quadBezTo>
                  <a:pt x="8837" y="664"/>
                  <a:pt x="8780" y="695"/>
                </a:quadBezTo>
                <a:quadBezTo>
                  <a:pt x="8723" y="727"/>
                  <a:pt x="8655" y="727"/>
                </a:quadBezTo>
                <a:quadBezTo>
                  <a:pt x="8546" y="727"/>
                  <a:pt x="8479" y="657"/>
                </a:quadBezTo>
                <a:quadBezTo>
                  <a:pt x="8412" y="587"/>
                  <a:pt x="8412" y="456"/>
                </a:quadBezTo>
                <a:close/>
                <a:moveTo>
                  <a:pt x="8502" y="456"/>
                </a:moveTo>
                <a:quadBezTo>
                  <a:pt x="8502" y="556"/>
                  <a:pt x="8545" y="605"/>
                </a:quadBezTo>
                <a:quadBezTo>
                  <a:pt x="8589" y="655"/>
                  <a:pt x="8655" y="655"/>
                </a:quadBezTo>
                <a:quadBezTo>
                  <a:pt x="8720" y="655"/>
                  <a:pt x="8764" y="605"/>
                </a:quadBezTo>
                <a:quadBezTo>
                  <a:pt x="8807" y="555"/>
                  <a:pt x="8807" y="453"/>
                </a:quadBezTo>
                <a:quadBezTo>
                  <a:pt x="8807" y="357"/>
                  <a:pt x="8763" y="307"/>
                </a:quadBezTo>
                <a:quadBezTo>
                  <a:pt x="8720" y="258"/>
                  <a:pt x="8655" y="258"/>
                </a:quadBezTo>
                <a:quadBezTo>
                  <a:pt x="8589" y="258"/>
                  <a:pt x="8545" y="307"/>
                </a:quadBezTo>
                <a:quadBezTo>
                  <a:pt x="8502" y="356"/>
                  <a:pt x="8502" y="456"/>
                </a:quadBezTo>
                <a:close/>
                <a:moveTo>
                  <a:pt x="9000" y="715"/>
                </a:moveTo>
                <a:lnTo>
                  <a:pt x="9000" y="197"/>
                </a:lnTo>
                <a:lnTo>
                  <a:pt x="9080" y="197"/>
                </a:lnTo>
                <a:lnTo>
                  <a:pt x="9080" y="270"/>
                </a:lnTo>
                <a:quadBezTo>
                  <a:pt x="9137" y="185"/>
                  <a:pt x="9245" y="185"/>
                </a:quadBezTo>
                <a:quadBezTo>
                  <a:pt x="9291" y="185"/>
                  <a:pt x="9331" y="202"/>
                </a:quadBezTo>
                <a:quadBezTo>
                  <a:pt x="9370" y="219"/>
                  <a:pt x="9390" y="246"/>
                </a:quadBezTo>
                <a:quadBezTo>
                  <a:pt x="9409" y="273"/>
                  <a:pt x="9417" y="311"/>
                </a:quadBezTo>
                <a:quadBezTo>
                  <a:pt x="9422" y="335"/>
                  <a:pt x="9422" y="396"/>
                </a:quadBezTo>
                <a:lnTo>
                  <a:pt x="9422" y="715"/>
                </a:lnTo>
                <a:lnTo>
                  <a:pt x="9334" y="715"/>
                </a:lnTo>
                <a:lnTo>
                  <a:pt x="9334" y="400"/>
                </a:lnTo>
                <a:quadBezTo>
                  <a:pt x="9334" y="346"/>
                  <a:pt x="9324" y="320"/>
                </a:quadBezTo>
                <a:quadBezTo>
                  <a:pt x="9313" y="293"/>
                  <a:pt x="9287" y="277"/>
                </a:quadBezTo>
                <a:quadBezTo>
                  <a:pt x="9261" y="261"/>
                  <a:pt x="9226" y="261"/>
                </a:quadBezTo>
                <a:quadBezTo>
                  <a:pt x="9170" y="261"/>
                  <a:pt x="9129" y="297"/>
                </a:quadBezTo>
                <a:quadBezTo>
                  <a:pt x="9088" y="333"/>
                  <a:pt x="9088" y="432"/>
                </a:quadBezTo>
                <a:lnTo>
                  <a:pt x="9088" y="715"/>
                </a:lnTo>
                <a:lnTo>
                  <a:pt x="9000" y="715"/>
                </a:lnTo>
                <a:close/>
                <a:moveTo>
                  <a:pt x="9912" y="548"/>
                </a:moveTo>
                <a:lnTo>
                  <a:pt x="10002" y="560"/>
                </a:lnTo>
                <a:quadBezTo>
                  <a:pt x="9981" y="639"/>
                  <a:pt x="9923" y="683"/>
                </a:quadBezTo>
                <a:quadBezTo>
                  <a:pt x="9865" y="727"/>
                  <a:pt x="9774" y="727"/>
                </a:quadBezTo>
                <a:quadBezTo>
                  <a:pt x="9661" y="727"/>
                  <a:pt x="9594" y="657"/>
                </a:quadBezTo>
                <a:quadBezTo>
                  <a:pt x="9527" y="587"/>
                  <a:pt x="9527" y="460"/>
                </a:quadBezTo>
                <a:quadBezTo>
                  <a:pt x="9527" y="330"/>
                  <a:pt x="9595" y="257"/>
                </a:quadBezTo>
                <a:quadBezTo>
                  <a:pt x="9662" y="185"/>
                  <a:pt x="9770" y="185"/>
                </a:quadBezTo>
                <a:quadBezTo>
                  <a:pt x="9874" y="185"/>
                  <a:pt x="9939" y="256"/>
                </a:quadBezTo>
                <a:quadBezTo>
                  <a:pt x="10005" y="327"/>
                  <a:pt x="10005" y="455"/>
                </a:quadBezTo>
                <a:quadBezTo>
                  <a:pt x="10005" y="463"/>
                  <a:pt x="10005" y="479"/>
                </a:quadBezTo>
                <a:lnTo>
                  <a:pt x="9618" y="479"/>
                </a:lnTo>
                <a:quadBezTo>
                  <a:pt x="9623" y="564"/>
                  <a:pt x="9666" y="609"/>
                </a:quadBezTo>
                <a:quadBezTo>
                  <a:pt x="9710" y="655"/>
                  <a:pt x="9775" y="655"/>
                </a:quadBezTo>
                <a:quadBezTo>
                  <a:pt x="9823" y="655"/>
                  <a:pt x="9857" y="629"/>
                </a:quadBezTo>
                <a:quadBezTo>
                  <a:pt x="9892" y="604"/>
                  <a:pt x="9912" y="548"/>
                </a:quadBezTo>
                <a:close/>
                <a:moveTo>
                  <a:pt x="9623" y="406"/>
                </a:moveTo>
                <a:lnTo>
                  <a:pt x="9913" y="406"/>
                </a:lnTo>
                <a:quadBezTo>
                  <a:pt x="9907" y="341"/>
                  <a:pt x="9879" y="308"/>
                </a:quadBezTo>
                <a:quadBezTo>
                  <a:pt x="9837" y="257"/>
                  <a:pt x="9770" y="257"/>
                </a:quadBezTo>
                <a:quadBezTo>
                  <a:pt x="9710" y="257"/>
                  <a:pt x="9669" y="298"/>
                </a:quadBezTo>
                <a:quadBezTo>
                  <a:pt x="9627" y="338"/>
                  <a:pt x="9623" y="406"/>
                </a:quadBezTo>
                <a:close/>
              </a:path>
            </a:pathLst>
          </a:custGeom>
          <a:solidFill>
            <a:srgbClr val="FF00FF"/>
          </a:solidFill>
          <a:ln w="1905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4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4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1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/>
        </p:nvSpPr>
        <p:spPr>
          <a:xfrm>
            <a:off x="214207" y="497015"/>
            <a:ext cx="8715586" cy="1371560"/>
          </a:xfrm>
          <a:custGeom>
            <a:avLst/>
            <a:gdLst/>
            <a:ahLst/>
            <a:cxnLst/>
            <a:rect l="0" t="0" r="0" b="0"/>
            <a:pathLst>
              <a:path w="8804" h="740" extrusionOk="0">
                <a:moveTo>
                  <a:pt x="0" y="728"/>
                </a:moveTo>
                <a:lnTo>
                  <a:pt x="0" y="12"/>
                </a:lnTo>
                <a:lnTo>
                  <a:pt x="517" y="12"/>
                </a:lnTo>
                <a:lnTo>
                  <a:pt x="517" y="96"/>
                </a:lnTo>
                <a:lnTo>
                  <a:pt x="94" y="96"/>
                </a:lnTo>
                <a:lnTo>
                  <a:pt x="94" y="315"/>
                </a:lnTo>
                <a:lnTo>
                  <a:pt x="490" y="315"/>
                </a:lnTo>
                <a:lnTo>
                  <a:pt x="490" y="399"/>
                </a:lnTo>
                <a:lnTo>
                  <a:pt x="94" y="399"/>
                </a:lnTo>
                <a:lnTo>
                  <a:pt x="94" y="643"/>
                </a:lnTo>
                <a:lnTo>
                  <a:pt x="534" y="643"/>
                </a:lnTo>
                <a:lnTo>
                  <a:pt x="534" y="728"/>
                </a:lnTo>
                <a:lnTo>
                  <a:pt x="0" y="728"/>
                </a:lnTo>
                <a:close/>
                <a:moveTo>
                  <a:pt x="674" y="728"/>
                </a:moveTo>
                <a:lnTo>
                  <a:pt x="674" y="277"/>
                </a:lnTo>
                <a:lnTo>
                  <a:pt x="597" y="277"/>
                </a:lnTo>
                <a:lnTo>
                  <a:pt x="597" y="209"/>
                </a:lnTo>
                <a:lnTo>
                  <a:pt x="674" y="209"/>
                </a:lnTo>
                <a:lnTo>
                  <a:pt x="674" y="154"/>
                </a:lnTo>
                <a:quadBezTo>
                  <a:pt x="674" y="102"/>
                  <a:pt x="684" y="76"/>
                </a:quadBezTo>
                <a:quadBezTo>
                  <a:pt x="696" y="42"/>
                  <a:pt x="728" y="21"/>
                </a:quadBezTo>
                <a:quadBezTo>
                  <a:pt x="760" y="0"/>
                  <a:pt x="818" y="0"/>
                </a:quadBezTo>
                <a:quadBezTo>
                  <a:pt x="855" y="0"/>
                  <a:pt x="900" y="8"/>
                </a:quadBezTo>
                <a:lnTo>
                  <a:pt x="887" y="85"/>
                </a:lnTo>
                <a:quadBezTo>
                  <a:pt x="859" y="80"/>
                  <a:pt x="835" y="80"/>
                </a:quadBezTo>
                <a:quadBezTo>
                  <a:pt x="795" y="80"/>
                  <a:pt x="778" y="97"/>
                </a:quadBezTo>
                <a:quadBezTo>
                  <a:pt x="762" y="114"/>
                  <a:pt x="762" y="161"/>
                </a:quadBezTo>
                <a:lnTo>
                  <a:pt x="762" y="209"/>
                </a:lnTo>
                <a:lnTo>
                  <a:pt x="863" y="209"/>
                </a:lnTo>
                <a:lnTo>
                  <a:pt x="863" y="277"/>
                </a:lnTo>
                <a:lnTo>
                  <a:pt x="762" y="277"/>
                </a:lnTo>
                <a:lnTo>
                  <a:pt x="762" y="728"/>
                </a:lnTo>
                <a:lnTo>
                  <a:pt x="674" y="728"/>
                </a:lnTo>
                <a:close/>
                <a:moveTo>
                  <a:pt x="952" y="728"/>
                </a:moveTo>
                <a:lnTo>
                  <a:pt x="952" y="277"/>
                </a:lnTo>
                <a:lnTo>
                  <a:pt x="875" y="277"/>
                </a:lnTo>
                <a:lnTo>
                  <a:pt x="875" y="209"/>
                </a:lnTo>
                <a:lnTo>
                  <a:pt x="952" y="209"/>
                </a:lnTo>
                <a:lnTo>
                  <a:pt x="952" y="154"/>
                </a:lnTo>
                <a:quadBezTo>
                  <a:pt x="952" y="102"/>
                  <a:pt x="961" y="76"/>
                </a:quadBezTo>
                <a:quadBezTo>
                  <a:pt x="974" y="42"/>
                  <a:pt x="1006" y="21"/>
                </a:quadBezTo>
                <a:quadBezTo>
                  <a:pt x="1038" y="0"/>
                  <a:pt x="1096" y="0"/>
                </a:quadBezTo>
                <a:quadBezTo>
                  <a:pt x="1133" y="0"/>
                  <a:pt x="1178" y="8"/>
                </a:quadBezTo>
                <a:lnTo>
                  <a:pt x="1165" y="85"/>
                </a:lnTo>
                <a:quadBezTo>
                  <a:pt x="1137" y="80"/>
                  <a:pt x="1113" y="80"/>
                </a:quadBezTo>
                <a:quadBezTo>
                  <a:pt x="1073" y="80"/>
                  <a:pt x="1056" y="97"/>
                </a:quadBezTo>
                <a:quadBezTo>
                  <a:pt x="1040" y="114"/>
                  <a:pt x="1040" y="161"/>
                </a:quadBezTo>
                <a:lnTo>
                  <a:pt x="1040" y="209"/>
                </a:lnTo>
                <a:lnTo>
                  <a:pt x="1141" y="209"/>
                </a:lnTo>
                <a:lnTo>
                  <a:pt x="1141" y="277"/>
                </a:lnTo>
                <a:lnTo>
                  <a:pt x="1040" y="277"/>
                </a:lnTo>
                <a:lnTo>
                  <a:pt x="1040" y="728"/>
                </a:lnTo>
                <a:lnTo>
                  <a:pt x="952" y="728"/>
                </a:lnTo>
                <a:close/>
                <a:moveTo>
                  <a:pt x="1564" y="561"/>
                </a:moveTo>
                <a:lnTo>
                  <a:pt x="1655" y="572"/>
                </a:lnTo>
                <a:quadBezTo>
                  <a:pt x="1633" y="651"/>
                  <a:pt x="1575" y="695"/>
                </a:quadBezTo>
                <a:quadBezTo>
                  <a:pt x="1517" y="739"/>
                  <a:pt x="1427" y="739"/>
                </a:quadBezTo>
                <a:quadBezTo>
                  <a:pt x="1313" y="739"/>
                  <a:pt x="1246" y="669"/>
                </a:quadBezTo>
                <a:quadBezTo>
                  <a:pt x="1180" y="599"/>
                  <a:pt x="1180" y="473"/>
                </a:quadBezTo>
                <a:quadBezTo>
                  <a:pt x="1180" y="342"/>
                  <a:pt x="1247" y="270"/>
                </a:quadBezTo>
                <a:quadBezTo>
                  <a:pt x="1314" y="197"/>
                  <a:pt x="1422" y="197"/>
                </a:quadBezTo>
                <a:quadBezTo>
                  <a:pt x="1526" y="197"/>
                  <a:pt x="1592" y="268"/>
                </a:quadBezTo>
                <a:quadBezTo>
                  <a:pt x="1658" y="339"/>
                  <a:pt x="1658" y="467"/>
                </a:quadBezTo>
                <a:quadBezTo>
                  <a:pt x="1658" y="475"/>
                  <a:pt x="1657" y="491"/>
                </a:quadBezTo>
                <a:lnTo>
                  <a:pt x="1270" y="491"/>
                </a:lnTo>
                <a:quadBezTo>
                  <a:pt x="1275" y="576"/>
                  <a:pt x="1319" y="622"/>
                </a:quadBezTo>
                <a:quadBezTo>
                  <a:pt x="1362" y="667"/>
                  <a:pt x="1427" y="667"/>
                </a:quadBezTo>
                <a:quadBezTo>
                  <a:pt x="1476" y="667"/>
                  <a:pt x="1510" y="642"/>
                </a:quadBezTo>
                <a:quadBezTo>
                  <a:pt x="1544" y="616"/>
                  <a:pt x="1564" y="561"/>
                </a:quadBezTo>
                <a:close/>
                <a:moveTo>
                  <a:pt x="1275" y="418"/>
                </a:moveTo>
                <a:lnTo>
                  <a:pt x="1565" y="418"/>
                </a:lnTo>
                <a:quadBezTo>
                  <a:pt x="1559" y="353"/>
                  <a:pt x="1532" y="320"/>
                </a:quadBezTo>
                <a:quadBezTo>
                  <a:pt x="1490" y="270"/>
                  <a:pt x="1423" y="270"/>
                </a:quadBezTo>
                <a:quadBezTo>
                  <a:pt x="1362" y="270"/>
                  <a:pt x="1321" y="310"/>
                </a:quadBezTo>
                <a:quadBezTo>
                  <a:pt x="1280" y="351"/>
                  <a:pt x="1275" y="418"/>
                </a:quadBezTo>
                <a:close/>
                <a:moveTo>
                  <a:pt x="2104" y="538"/>
                </a:moveTo>
                <a:lnTo>
                  <a:pt x="2190" y="549"/>
                </a:lnTo>
                <a:quadBezTo>
                  <a:pt x="2176" y="638"/>
                  <a:pt x="2117" y="689"/>
                </a:quadBezTo>
                <a:quadBezTo>
                  <a:pt x="2059" y="739"/>
                  <a:pt x="1974" y="739"/>
                </a:quadBezTo>
                <a:quadBezTo>
                  <a:pt x="1868" y="739"/>
                  <a:pt x="1803" y="670"/>
                </a:quadBezTo>
                <a:quadBezTo>
                  <a:pt x="1738" y="600"/>
                  <a:pt x="1738" y="470"/>
                </a:quadBezTo>
                <a:quadBezTo>
                  <a:pt x="1738" y="386"/>
                  <a:pt x="1766" y="323"/>
                </a:quadBezTo>
                <a:quadBezTo>
                  <a:pt x="1794" y="260"/>
                  <a:pt x="1851" y="229"/>
                </a:quadBezTo>
                <a:quadBezTo>
                  <a:pt x="1908" y="197"/>
                  <a:pt x="1975" y="197"/>
                </a:quadBezTo>
                <a:quadBezTo>
                  <a:pt x="2059" y="197"/>
                  <a:pt x="2113" y="240"/>
                </a:quadBezTo>
                <a:quadBezTo>
                  <a:pt x="2166" y="283"/>
                  <a:pt x="2182" y="361"/>
                </a:quadBezTo>
                <a:lnTo>
                  <a:pt x="2096" y="375"/>
                </a:lnTo>
                <a:quadBezTo>
                  <a:pt x="2084" y="322"/>
                  <a:pt x="2053" y="296"/>
                </a:quadBezTo>
                <a:quadBezTo>
                  <a:pt x="2022" y="270"/>
                  <a:pt x="1978" y="270"/>
                </a:quadBezTo>
                <a:quadBezTo>
                  <a:pt x="1912" y="270"/>
                  <a:pt x="1870" y="317"/>
                </a:quadBezTo>
                <a:quadBezTo>
                  <a:pt x="1829" y="365"/>
                  <a:pt x="1829" y="468"/>
                </a:quadBezTo>
                <a:quadBezTo>
                  <a:pt x="1829" y="572"/>
                  <a:pt x="1869" y="620"/>
                </a:quadBezTo>
                <a:quadBezTo>
                  <a:pt x="1909" y="667"/>
                  <a:pt x="1973" y="667"/>
                </a:quadBezTo>
                <a:quadBezTo>
                  <a:pt x="2025" y="667"/>
                  <a:pt x="2060" y="635"/>
                </a:quadBezTo>
                <a:quadBezTo>
                  <a:pt x="2094" y="604"/>
                  <a:pt x="2104" y="538"/>
                </a:quadBezTo>
                <a:close/>
                <a:moveTo>
                  <a:pt x="2457" y="649"/>
                </a:moveTo>
                <a:lnTo>
                  <a:pt x="2470" y="727"/>
                </a:lnTo>
                <a:quadBezTo>
                  <a:pt x="2433" y="734"/>
                  <a:pt x="2403" y="734"/>
                </a:quadBezTo>
                <a:quadBezTo>
                  <a:pt x="2355" y="734"/>
                  <a:pt x="2329" y="719"/>
                </a:quadBezTo>
                <a:quadBezTo>
                  <a:pt x="2303" y="704"/>
                  <a:pt x="2292" y="680"/>
                </a:quadBezTo>
                <a:quadBezTo>
                  <a:pt x="2281" y="655"/>
                  <a:pt x="2281" y="576"/>
                </a:quadBezTo>
                <a:lnTo>
                  <a:pt x="2281" y="277"/>
                </a:lnTo>
                <a:lnTo>
                  <a:pt x="2217" y="277"/>
                </a:lnTo>
                <a:lnTo>
                  <a:pt x="2217" y="209"/>
                </a:lnTo>
                <a:lnTo>
                  <a:pt x="2281" y="209"/>
                </a:lnTo>
                <a:lnTo>
                  <a:pt x="2281" y="81"/>
                </a:lnTo>
                <a:lnTo>
                  <a:pt x="2369" y="28"/>
                </a:lnTo>
                <a:lnTo>
                  <a:pt x="2369" y="209"/>
                </a:lnTo>
                <a:lnTo>
                  <a:pt x="2457" y="209"/>
                </a:lnTo>
                <a:lnTo>
                  <a:pt x="2457" y="277"/>
                </a:lnTo>
                <a:lnTo>
                  <a:pt x="2369" y="277"/>
                </a:lnTo>
                <a:lnTo>
                  <a:pt x="2369" y="581"/>
                </a:lnTo>
                <a:quadBezTo>
                  <a:pt x="2369" y="618"/>
                  <a:pt x="2373" y="629"/>
                </a:quadBezTo>
                <a:quadBezTo>
                  <a:pt x="2378" y="640"/>
                  <a:pt x="2388" y="646"/>
                </a:quadBezTo>
                <a:quadBezTo>
                  <a:pt x="2399" y="652"/>
                  <a:pt x="2418" y="652"/>
                </a:quadBezTo>
                <a:quadBezTo>
                  <a:pt x="2433" y="652"/>
                  <a:pt x="2457" y="649"/>
                </a:quadBezTo>
                <a:close/>
                <a:moveTo>
                  <a:pt x="2508" y="573"/>
                </a:moveTo>
                <a:lnTo>
                  <a:pt x="2595" y="559"/>
                </a:lnTo>
                <a:quadBezTo>
                  <a:pt x="2602" y="611"/>
                  <a:pt x="2635" y="639"/>
                </a:quadBezTo>
                <a:quadBezTo>
                  <a:pt x="2669" y="667"/>
                  <a:pt x="2729" y="667"/>
                </a:quadBezTo>
                <a:quadBezTo>
                  <a:pt x="2790" y="667"/>
                  <a:pt x="2819" y="642"/>
                </a:quadBezTo>
                <a:quadBezTo>
                  <a:pt x="2848" y="618"/>
                  <a:pt x="2848" y="584"/>
                </a:quadBezTo>
                <a:quadBezTo>
                  <a:pt x="2848" y="555"/>
                  <a:pt x="2822" y="538"/>
                </a:quadBezTo>
                <a:quadBezTo>
                  <a:pt x="2804" y="526"/>
                  <a:pt x="2732" y="508"/>
                </a:quadBezTo>
                <a:quadBezTo>
                  <a:pt x="2636" y="483"/>
                  <a:pt x="2598" y="466"/>
                </a:quadBezTo>
                <a:quadBezTo>
                  <a:pt x="2561" y="448"/>
                  <a:pt x="2542" y="416"/>
                </a:quadBezTo>
                <a:quadBezTo>
                  <a:pt x="2522" y="385"/>
                  <a:pt x="2522" y="347"/>
                </a:quadBezTo>
                <a:quadBezTo>
                  <a:pt x="2522" y="312"/>
                  <a:pt x="2538" y="283"/>
                </a:quadBezTo>
                <a:quadBezTo>
                  <a:pt x="2554" y="253"/>
                  <a:pt x="2582" y="233"/>
                </a:quadBezTo>
                <a:quadBezTo>
                  <a:pt x="2602" y="218"/>
                  <a:pt x="2637" y="208"/>
                </a:quadBezTo>
                <a:quadBezTo>
                  <a:pt x="2673" y="197"/>
                  <a:pt x="2713" y="197"/>
                </a:quadBezTo>
                <a:quadBezTo>
                  <a:pt x="2774" y="197"/>
                  <a:pt x="2820" y="215"/>
                </a:quadBezTo>
                <a:quadBezTo>
                  <a:pt x="2867" y="232"/>
                  <a:pt x="2889" y="263"/>
                </a:quadBezTo>
                <a:quadBezTo>
                  <a:pt x="2911" y="292"/>
                  <a:pt x="2919" y="343"/>
                </a:quadBezTo>
                <a:lnTo>
                  <a:pt x="2833" y="354"/>
                </a:lnTo>
                <a:quadBezTo>
                  <a:pt x="2827" y="314"/>
                  <a:pt x="2799" y="292"/>
                </a:quadBezTo>
                <a:quadBezTo>
                  <a:pt x="2771" y="270"/>
                  <a:pt x="2720" y="270"/>
                </a:quadBezTo>
                <a:quadBezTo>
                  <a:pt x="2659" y="270"/>
                  <a:pt x="2633" y="290"/>
                </a:quadBezTo>
                <a:quadBezTo>
                  <a:pt x="2607" y="310"/>
                  <a:pt x="2607" y="336"/>
                </a:quadBezTo>
                <a:quadBezTo>
                  <a:pt x="2607" y="354"/>
                  <a:pt x="2618" y="367"/>
                </a:quadBezTo>
                <a:quadBezTo>
                  <a:pt x="2629" y="381"/>
                  <a:pt x="2652" y="391"/>
                </a:quadBezTo>
                <a:quadBezTo>
                  <a:pt x="2665" y="395"/>
                  <a:pt x="2729" y="413"/>
                </a:quadBezTo>
                <a:quadBezTo>
                  <a:pt x="2823" y="438"/>
                  <a:pt x="2860" y="454"/>
                </a:quadBezTo>
                <a:quadBezTo>
                  <a:pt x="2896" y="470"/>
                  <a:pt x="2917" y="500"/>
                </a:quadBezTo>
                <a:quadBezTo>
                  <a:pt x="2938" y="530"/>
                  <a:pt x="2938" y="575"/>
                </a:quadBezTo>
                <a:quadBezTo>
                  <a:pt x="2938" y="619"/>
                  <a:pt x="2913" y="658"/>
                </a:quadBezTo>
                <a:quadBezTo>
                  <a:pt x="2887" y="697"/>
                  <a:pt x="2839" y="718"/>
                </a:quadBezTo>
                <a:quadBezTo>
                  <a:pt x="2791" y="739"/>
                  <a:pt x="2729" y="739"/>
                </a:quadBezTo>
                <a:quadBezTo>
                  <a:pt x="2628" y="739"/>
                  <a:pt x="2575" y="697"/>
                </a:quadBezTo>
                <a:quadBezTo>
                  <a:pt x="2522" y="655"/>
                  <a:pt x="2508" y="573"/>
                </a:quadBezTo>
                <a:close/>
                <a:moveTo>
                  <a:pt x="3288" y="468"/>
                </a:moveTo>
                <a:quadBezTo>
                  <a:pt x="3288" y="324"/>
                  <a:pt x="3368" y="255"/>
                </a:quadBezTo>
                <a:quadBezTo>
                  <a:pt x="3435" y="197"/>
                  <a:pt x="3531" y="197"/>
                </a:quadBezTo>
                <a:quadBezTo>
                  <a:pt x="3638" y="197"/>
                  <a:pt x="3706" y="267"/>
                </a:quadBezTo>
                <a:quadBezTo>
                  <a:pt x="3774" y="337"/>
                  <a:pt x="3774" y="461"/>
                </a:quadBezTo>
                <a:quadBezTo>
                  <a:pt x="3774" y="561"/>
                  <a:pt x="3744" y="618"/>
                </a:quadBezTo>
                <a:quadBezTo>
                  <a:pt x="3714" y="676"/>
                  <a:pt x="3656" y="708"/>
                </a:quadBezTo>
                <a:quadBezTo>
                  <a:pt x="3599" y="739"/>
                  <a:pt x="3531" y="739"/>
                </a:quadBezTo>
                <a:quadBezTo>
                  <a:pt x="3422" y="739"/>
                  <a:pt x="3355" y="669"/>
                </a:quadBezTo>
                <a:quadBezTo>
                  <a:pt x="3288" y="600"/>
                  <a:pt x="3288" y="468"/>
                </a:quadBezTo>
                <a:close/>
                <a:moveTo>
                  <a:pt x="3378" y="468"/>
                </a:moveTo>
                <a:quadBezTo>
                  <a:pt x="3378" y="568"/>
                  <a:pt x="3422" y="618"/>
                </a:quadBezTo>
                <a:quadBezTo>
                  <a:pt x="3465" y="667"/>
                  <a:pt x="3531" y="667"/>
                </a:quadBezTo>
                <a:quadBezTo>
                  <a:pt x="3597" y="667"/>
                  <a:pt x="3640" y="617"/>
                </a:quadBezTo>
                <a:quadBezTo>
                  <a:pt x="3684" y="567"/>
                  <a:pt x="3684" y="465"/>
                </a:quadBezTo>
                <a:quadBezTo>
                  <a:pt x="3684" y="369"/>
                  <a:pt x="3640" y="320"/>
                </a:quadBezTo>
                <a:quadBezTo>
                  <a:pt x="3596" y="270"/>
                  <a:pt x="3531" y="270"/>
                </a:quadBezTo>
                <a:quadBezTo>
                  <a:pt x="3465" y="270"/>
                  <a:pt x="3422" y="319"/>
                </a:quadBezTo>
                <a:quadBezTo>
                  <a:pt x="3378" y="369"/>
                  <a:pt x="3378" y="468"/>
                </a:quadBezTo>
                <a:close/>
                <a:moveTo>
                  <a:pt x="3877" y="728"/>
                </a:moveTo>
                <a:lnTo>
                  <a:pt x="3877" y="209"/>
                </a:lnTo>
                <a:lnTo>
                  <a:pt x="3956" y="209"/>
                </a:lnTo>
                <a:lnTo>
                  <a:pt x="3956" y="283"/>
                </a:lnTo>
                <a:quadBezTo>
                  <a:pt x="4013" y="197"/>
                  <a:pt x="4121" y="197"/>
                </a:quadBezTo>
                <a:quadBezTo>
                  <a:pt x="4168" y="197"/>
                  <a:pt x="4207" y="214"/>
                </a:quadBezTo>
                <a:quadBezTo>
                  <a:pt x="4247" y="231"/>
                  <a:pt x="4266" y="258"/>
                </a:quadBezTo>
                <a:quadBezTo>
                  <a:pt x="4286" y="286"/>
                  <a:pt x="4293" y="323"/>
                </a:quadBezTo>
                <a:quadBezTo>
                  <a:pt x="4298" y="348"/>
                  <a:pt x="4298" y="409"/>
                </a:quadBezTo>
                <a:lnTo>
                  <a:pt x="4298" y="728"/>
                </a:lnTo>
                <a:lnTo>
                  <a:pt x="4210" y="728"/>
                </a:lnTo>
                <a:lnTo>
                  <a:pt x="4210" y="412"/>
                </a:lnTo>
                <a:quadBezTo>
                  <a:pt x="4210" y="358"/>
                  <a:pt x="4200" y="332"/>
                </a:quadBezTo>
                <a:quadBezTo>
                  <a:pt x="4190" y="305"/>
                  <a:pt x="4164" y="289"/>
                </a:quadBezTo>
                <a:quadBezTo>
                  <a:pt x="4138" y="273"/>
                  <a:pt x="4103" y="273"/>
                </a:quadBezTo>
                <a:quadBezTo>
                  <a:pt x="4046" y="273"/>
                  <a:pt x="4006" y="309"/>
                </a:quadBezTo>
                <a:quadBezTo>
                  <a:pt x="3965" y="345"/>
                  <a:pt x="3965" y="444"/>
                </a:quadBezTo>
                <a:lnTo>
                  <a:pt x="3965" y="728"/>
                </a:lnTo>
                <a:lnTo>
                  <a:pt x="3877" y="728"/>
                </a:lnTo>
                <a:close/>
                <a:moveTo>
                  <a:pt x="4903" y="649"/>
                </a:moveTo>
                <a:lnTo>
                  <a:pt x="4916" y="727"/>
                </a:lnTo>
                <a:quadBezTo>
                  <a:pt x="4878" y="734"/>
                  <a:pt x="4849" y="734"/>
                </a:quadBezTo>
                <a:quadBezTo>
                  <a:pt x="4801" y="734"/>
                  <a:pt x="4775" y="719"/>
                </a:quadBezTo>
                <a:quadBezTo>
                  <a:pt x="4749" y="704"/>
                  <a:pt x="4738" y="680"/>
                </a:quadBezTo>
                <a:quadBezTo>
                  <a:pt x="4727" y="655"/>
                  <a:pt x="4727" y="576"/>
                </a:quadBezTo>
                <a:lnTo>
                  <a:pt x="4727" y="277"/>
                </a:lnTo>
                <a:lnTo>
                  <a:pt x="4663" y="277"/>
                </a:lnTo>
                <a:lnTo>
                  <a:pt x="4663" y="209"/>
                </a:lnTo>
                <a:lnTo>
                  <a:pt x="4727" y="209"/>
                </a:lnTo>
                <a:lnTo>
                  <a:pt x="4727" y="81"/>
                </a:lnTo>
                <a:lnTo>
                  <a:pt x="4814" y="28"/>
                </a:lnTo>
                <a:lnTo>
                  <a:pt x="4814" y="209"/>
                </a:lnTo>
                <a:lnTo>
                  <a:pt x="4903" y="209"/>
                </a:lnTo>
                <a:lnTo>
                  <a:pt x="4903" y="277"/>
                </a:lnTo>
                <a:lnTo>
                  <a:pt x="4814" y="277"/>
                </a:lnTo>
                <a:lnTo>
                  <a:pt x="4814" y="581"/>
                </a:lnTo>
                <a:quadBezTo>
                  <a:pt x="4814" y="618"/>
                  <a:pt x="4819" y="629"/>
                </a:quadBezTo>
                <a:quadBezTo>
                  <a:pt x="4824" y="640"/>
                  <a:pt x="4834" y="646"/>
                </a:quadBezTo>
                <a:quadBezTo>
                  <a:pt x="4845" y="652"/>
                  <a:pt x="4864" y="652"/>
                </a:quadBezTo>
                <a:quadBezTo>
                  <a:pt x="4879" y="652"/>
                  <a:pt x="4903" y="649"/>
                </a:quadBezTo>
                <a:close/>
                <a:moveTo>
                  <a:pt x="4989" y="728"/>
                </a:moveTo>
                <a:lnTo>
                  <a:pt x="4989" y="12"/>
                </a:lnTo>
                <a:lnTo>
                  <a:pt x="5077" y="12"/>
                </a:lnTo>
                <a:lnTo>
                  <a:pt x="5077" y="269"/>
                </a:lnTo>
                <a:quadBezTo>
                  <a:pt x="5138" y="197"/>
                  <a:pt x="5232" y="197"/>
                </a:quadBezTo>
                <a:quadBezTo>
                  <a:pt x="5290" y="197"/>
                  <a:pt x="5332" y="220"/>
                </a:quadBezTo>
                <a:quadBezTo>
                  <a:pt x="5375" y="243"/>
                  <a:pt x="5393" y="283"/>
                </a:quadBezTo>
                <a:quadBezTo>
                  <a:pt x="5411" y="323"/>
                  <a:pt x="5411" y="399"/>
                </a:quadBezTo>
                <a:lnTo>
                  <a:pt x="5411" y="728"/>
                </a:lnTo>
                <a:lnTo>
                  <a:pt x="5323" y="728"/>
                </a:lnTo>
                <a:lnTo>
                  <a:pt x="5323" y="399"/>
                </a:lnTo>
                <a:quadBezTo>
                  <a:pt x="5323" y="333"/>
                  <a:pt x="5295" y="303"/>
                </a:quadBezTo>
                <a:quadBezTo>
                  <a:pt x="5266" y="273"/>
                  <a:pt x="5214" y="273"/>
                </a:quadBezTo>
                <a:quadBezTo>
                  <a:pt x="5175" y="273"/>
                  <a:pt x="5140" y="293"/>
                </a:quadBezTo>
                <a:quadBezTo>
                  <a:pt x="5106" y="313"/>
                  <a:pt x="5091" y="348"/>
                </a:quadBezTo>
                <a:quadBezTo>
                  <a:pt x="5077" y="383"/>
                  <a:pt x="5077" y="444"/>
                </a:quadBezTo>
                <a:lnTo>
                  <a:pt x="5077" y="728"/>
                </a:lnTo>
                <a:lnTo>
                  <a:pt x="4989" y="728"/>
                </a:lnTo>
                <a:close/>
                <a:moveTo>
                  <a:pt x="5900" y="561"/>
                </a:moveTo>
                <a:lnTo>
                  <a:pt x="5991" y="572"/>
                </a:lnTo>
                <a:quadBezTo>
                  <a:pt x="5969" y="651"/>
                  <a:pt x="5911" y="695"/>
                </a:quadBezTo>
                <a:quadBezTo>
                  <a:pt x="5853" y="739"/>
                  <a:pt x="5763" y="739"/>
                </a:quadBezTo>
                <a:quadBezTo>
                  <a:pt x="5649" y="739"/>
                  <a:pt x="5582" y="669"/>
                </a:quadBezTo>
                <a:quadBezTo>
                  <a:pt x="5516" y="599"/>
                  <a:pt x="5516" y="473"/>
                </a:quadBezTo>
                <a:quadBezTo>
                  <a:pt x="5516" y="342"/>
                  <a:pt x="5583" y="270"/>
                </a:quadBezTo>
                <a:quadBezTo>
                  <a:pt x="5650" y="197"/>
                  <a:pt x="5758" y="197"/>
                </a:quadBezTo>
                <a:quadBezTo>
                  <a:pt x="5862" y="197"/>
                  <a:pt x="5928" y="268"/>
                </a:quadBezTo>
                <a:quadBezTo>
                  <a:pt x="5994" y="339"/>
                  <a:pt x="5994" y="467"/>
                </a:quadBezTo>
                <a:quadBezTo>
                  <a:pt x="5994" y="475"/>
                  <a:pt x="5993" y="491"/>
                </a:quadBezTo>
                <a:lnTo>
                  <a:pt x="5606" y="491"/>
                </a:lnTo>
                <a:quadBezTo>
                  <a:pt x="5611" y="576"/>
                  <a:pt x="5655" y="622"/>
                </a:quadBezTo>
                <a:quadBezTo>
                  <a:pt x="5698" y="667"/>
                  <a:pt x="5763" y="667"/>
                </a:quadBezTo>
                <a:quadBezTo>
                  <a:pt x="5812" y="667"/>
                  <a:pt x="5846" y="642"/>
                </a:quadBezTo>
                <a:quadBezTo>
                  <a:pt x="5880" y="616"/>
                  <a:pt x="5900" y="561"/>
                </a:quadBezTo>
                <a:close/>
                <a:moveTo>
                  <a:pt x="5611" y="418"/>
                </a:moveTo>
                <a:lnTo>
                  <a:pt x="5901" y="418"/>
                </a:lnTo>
                <a:quadBezTo>
                  <a:pt x="5895" y="353"/>
                  <a:pt x="5868" y="320"/>
                </a:quadBezTo>
                <a:quadBezTo>
                  <a:pt x="5826" y="270"/>
                  <a:pt x="5759" y="270"/>
                </a:quadBezTo>
                <a:quadBezTo>
                  <a:pt x="5698" y="270"/>
                  <a:pt x="5657" y="310"/>
                </a:quadBezTo>
                <a:quadBezTo>
                  <a:pt x="5616" y="351"/>
                  <a:pt x="5611" y="418"/>
                </a:quadBezTo>
                <a:close/>
                <a:moveTo>
                  <a:pt x="6523" y="728"/>
                </a:moveTo>
                <a:lnTo>
                  <a:pt x="6326" y="209"/>
                </a:lnTo>
                <a:lnTo>
                  <a:pt x="6418" y="209"/>
                </a:lnTo>
                <a:lnTo>
                  <a:pt x="6530" y="520"/>
                </a:lnTo>
                <a:quadBezTo>
                  <a:pt x="6548" y="570"/>
                  <a:pt x="6563" y="624"/>
                </a:quadBezTo>
                <a:quadBezTo>
                  <a:pt x="6575" y="583"/>
                  <a:pt x="6596" y="525"/>
                </a:quadBezTo>
                <a:lnTo>
                  <a:pt x="6711" y="209"/>
                </a:lnTo>
                <a:lnTo>
                  <a:pt x="6801" y="209"/>
                </a:lnTo>
                <a:lnTo>
                  <a:pt x="6605" y="728"/>
                </a:lnTo>
                <a:lnTo>
                  <a:pt x="6523" y="728"/>
                </a:lnTo>
                <a:close/>
                <a:moveTo>
                  <a:pt x="6879" y="113"/>
                </a:moveTo>
                <a:lnTo>
                  <a:pt x="6879" y="12"/>
                </a:lnTo>
                <a:lnTo>
                  <a:pt x="6967" y="12"/>
                </a:lnTo>
                <a:lnTo>
                  <a:pt x="6967" y="113"/>
                </a:lnTo>
                <a:lnTo>
                  <a:pt x="6879" y="113"/>
                </a:lnTo>
                <a:close/>
                <a:moveTo>
                  <a:pt x="6879" y="728"/>
                </a:moveTo>
                <a:lnTo>
                  <a:pt x="6879" y="209"/>
                </a:lnTo>
                <a:lnTo>
                  <a:pt x="6967" y="209"/>
                </a:lnTo>
                <a:lnTo>
                  <a:pt x="6967" y="728"/>
                </a:lnTo>
                <a:lnTo>
                  <a:pt x="6879" y="728"/>
                </a:lnTo>
                <a:close/>
                <a:moveTo>
                  <a:pt x="7439" y="538"/>
                </a:moveTo>
                <a:lnTo>
                  <a:pt x="7526" y="549"/>
                </a:lnTo>
                <a:quadBezTo>
                  <a:pt x="7512" y="638"/>
                  <a:pt x="7453" y="689"/>
                </a:quadBezTo>
                <a:quadBezTo>
                  <a:pt x="7395" y="739"/>
                  <a:pt x="7310" y="739"/>
                </a:quadBezTo>
                <a:quadBezTo>
                  <a:pt x="7204" y="739"/>
                  <a:pt x="7139" y="670"/>
                </a:quadBezTo>
                <a:quadBezTo>
                  <a:pt x="7074" y="600"/>
                  <a:pt x="7074" y="470"/>
                </a:quadBezTo>
                <a:quadBezTo>
                  <a:pt x="7074" y="386"/>
                  <a:pt x="7102" y="323"/>
                </a:quadBezTo>
                <a:quadBezTo>
                  <a:pt x="7130" y="260"/>
                  <a:pt x="7187" y="229"/>
                </a:quadBezTo>
                <a:quadBezTo>
                  <a:pt x="7244" y="197"/>
                  <a:pt x="7311" y="197"/>
                </a:quadBezTo>
                <a:quadBezTo>
                  <a:pt x="7395" y="197"/>
                  <a:pt x="7449" y="240"/>
                </a:quadBezTo>
                <a:quadBezTo>
                  <a:pt x="7502" y="283"/>
                  <a:pt x="7518" y="361"/>
                </a:quadBezTo>
                <a:lnTo>
                  <a:pt x="7432" y="375"/>
                </a:lnTo>
                <a:quadBezTo>
                  <a:pt x="7420" y="322"/>
                  <a:pt x="7389" y="296"/>
                </a:quadBezTo>
                <a:quadBezTo>
                  <a:pt x="7358" y="270"/>
                  <a:pt x="7314" y="270"/>
                </a:quadBezTo>
                <a:quadBezTo>
                  <a:pt x="7248" y="270"/>
                  <a:pt x="7206" y="317"/>
                </a:quadBezTo>
                <a:quadBezTo>
                  <a:pt x="7165" y="365"/>
                  <a:pt x="7165" y="468"/>
                </a:quadBezTo>
                <a:quadBezTo>
                  <a:pt x="7165" y="572"/>
                  <a:pt x="7205" y="620"/>
                </a:quadBezTo>
                <a:quadBezTo>
                  <a:pt x="7245" y="667"/>
                  <a:pt x="7309" y="667"/>
                </a:quadBezTo>
                <a:quadBezTo>
                  <a:pt x="7361" y="667"/>
                  <a:pt x="7395" y="635"/>
                </a:quadBezTo>
                <a:quadBezTo>
                  <a:pt x="7430" y="604"/>
                  <a:pt x="7439" y="538"/>
                </a:quadBezTo>
                <a:close/>
                <a:moveTo>
                  <a:pt x="7793" y="649"/>
                </a:moveTo>
                <a:lnTo>
                  <a:pt x="7806" y="727"/>
                </a:lnTo>
                <a:quadBezTo>
                  <a:pt x="7769" y="734"/>
                  <a:pt x="7739" y="734"/>
                </a:quadBezTo>
                <a:quadBezTo>
                  <a:pt x="7691" y="734"/>
                  <a:pt x="7665" y="719"/>
                </a:quadBezTo>
                <a:quadBezTo>
                  <a:pt x="7639" y="704"/>
                  <a:pt x="7628" y="680"/>
                </a:quadBezTo>
                <a:quadBezTo>
                  <a:pt x="7617" y="655"/>
                  <a:pt x="7617" y="576"/>
                </a:quadBezTo>
                <a:lnTo>
                  <a:pt x="7617" y="277"/>
                </a:lnTo>
                <a:lnTo>
                  <a:pt x="7553" y="277"/>
                </a:lnTo>
                <a:lnTo>
                  <a:pt x="7553" y="209"/>
                </a:lnTo>
                <a:lnTo>
                  <a:pt x="7617" y="209"/>
                </a:lnTo>
                <a:lnTo>
                  <a:pt x="7617" y="81"/>
                </a:lnTo>
                <a:lnTo>
                  <a:pt x="7705" y="28"/>
                </a:lnTo>
                <a:lnTo>
                  <a:pt x="7705" y="209"/>
                </a:lnTo>
                <a:lnTo>
                  <a:pt x="7793" y="209"/>
                </a:lnTo>
                <a:lnTo>
                  <a:pt x="7793" y="277"/>
                </a:lnTo>
                <a:lnTo>
                  <a:pt x="7705" y="277"/>
                </a:lnTo>
                <a:lnTo>
                  <a:pt x="7705" y="581"/>
                </a:lnTo>
                <a:quadBezTo>
                  <a:pt x="7705" y="618"/>
                  <a:pt x="7709" y="629"/>
                </a:quadBezTo>
                <a:quadBezTo>
                  <a:pt x="7714" y="640"/>
                  <a:pt x="7724" y="646"/>
                </a:quadBezTo>
                <a:quadBezTo>
                  <a:pt x="7735" y="652"/>
                  <a:pt x="7754" y="652"/>
                </a:quadBezTo>
                <a:quadBezTo>
                  <a:pt x="7769" y="652"/>
                  <a:pt x="7793" y="649"/>
                </a:quadBezTo>
                <a:close/>
                <a:moveTo>
                  <a:pt x="7879" y="113"/>
                </a:moveTo>
                <a:lnTo>
                  <a:pt x="7879" y="12"/>
                </a:lnTo>
                <a:lnTo>
                  <a:pt x="7967" y="12"/>
                </a:lnTo>
                <a:lnTo>
                  <a:pt x="7967" y="113"/>
                </a:lnTo>
                <a:lnTo>
                  <a:pt x="7879" y="113"/>
                </a:lnTo>
                <a:close/>
                <a:moveTo>
                  <a:pt x="7879" y="728"/>
                </a:moveTo>
                <a:lnTo>
                  <a:pt x="7879" y="209"/>
                </a:lnTo>
                <a:lnTo>
                  <a:pt x="7967" y="209"/>
                </a:lnTo>
                <a:lnTo>
                  <a:pt x="7967" y="728"/>
                </a:lnTo>
                <a:lnTo>
                  <a:pt x="7879" y="728"/>
                </a:lnTo>
                <a:close/>
                <a:moveTo>
                  <a:pt x="8101" y="728"/>
                </a:moveTo>
                <a:lnTo>
                  <a:pt x="8101" y="209"/>
                </a:lnTo>
                <a:lnTo>
                  <a:pt x="8180" y="209"/>
                </a:lnTo>
                <a:lnTo>
                  <a:pt x="8180" y="282"/>
                </a:lnTo>
                <a:quadBezTo>
                  <a:pt x="8204" y="244"/>
                  <a:pt x="8245" y="221"/>
                </a:quadBezTo>
                <a:quadBezTo>
                  <a:pt x="8285" y="197"/>
                  <a:pt x="8337" y="197"/>
                </a:quadBezTo>
                <a:quadBezTo>
                  <a:pt x="8395" y="197"/>
                  <a:pt x="8431" y="221"/>
                </a:quadBezTo>
                <a:quadBezTo>
                  <a:pt x="8468" y="245"/>
                  <a:pt x="8483" y="288"/>
                </a:quadBezTo>
                <a:quadBezTo>
                  <a:pt x="8545" y="197"/>
                  <a:pt x="8644" y="197"/>
                </a:quadBezTo>
                <a:quadBezTo>
                  <a:pt x="8721" y="197"/>
                  <a:pt x="8762" y="240"/>
                </a:quadBezTo>
                <a:quadBezTo>
                  <a:pt x="8804" y="283"/>
                  <a:pt x="8804" y="372"/>
                </a:quadBezTo>
                <a:lnTo>
                  <a:pt x="8804" y="728"/>
                </a:lnTo>
                <a:lnTo>
                  <a:pt x="8716" y="728"/>
                </a:lnTo>
                <a:lnTo>
                  <a:pt x="8716" y="401"/>
                </a:lnTo>
                <a:quadBezTo>
                  <a:pt x="8716" y="348"/>
                  <a:pt x="8708" y="325"/>
                </a:quadBezTo>
                <a:quadBezTo>
                  <a:pt x="8699" y="302"/>
                  <a:pt x="8677" y="288"/>
                </a:quadBezTo>
                <a:quadBezTo>
                  <a:pt x="8654" y="273"/>
                  <a:pt x="8624" y="273"/>
                </a:quadBezTo>
                <a:quadBezTo>
                  <a:pt x="8569" y="273"/>
                  <a:pt x="8533" y="310"/>
                </a:quadBezTo>
                <a:quadBezTo>
                  <a:pt x="8497" y="346"/>
                  <a:pt x="8497" y="426"/>
                </a:quadBezTo>
                <a:lnTo>
                  <a:pt x="8497" y="728"/>
                </a:lnTo>
                <a:lnTo>
                  <a:pt x="8409" y="728"/>
                </a:lnTo>
                <a:lnTo>
                  <a:pt x="8409" y="391"/>
                </a:lnTo>
                <a:quadBezTo>
                  <a:pt x="8409" y="332"/>
                  <a:pt x="8388" y="303"/>
                </a:quadBezTo>
                <a:quadBezTo>
                  <a:pt x="8366" y="273"/>
                  <a:pt x="8317" y="273"/>
                </a:quadBezTo>
                <a:quadBezTo>
                  <a:pt x="8280" y="273"/>
                  <a:pt x="8249" y="293"/>
                </a:quadBezTo>
                <a:quadBezTo>
                  <a:pt x="8217" y="312"/>
                  <a:pt x="8203" y="350"/>
                </a:quadBezTo>
                <a:quadBezTo>
                  <a:pt x="8189" y="388"/>
                  <a:pt x="8189" y="458"/>
                </a:quadBezTo>
                <a:lnTo>
                  <a:pt x="8189" y="728"/>
                </a:lnTo>
                <a:lnTo>
                  <a:pt x="8101" y="728"/>
                </a:lnTo>
                <a:close/>
              </a:path>
            </a:pathLst>
          </a:custGeom>
          <a:solidFill>
            <a:srgbClr val="93C47D"/>
          </a:solidFill>
          <a:ln w="19050" cap="flat">
            <a:solidFill>
              <a:srgbClr val="B6D7A8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457199" y="44995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b="1">
                <a:solidFill>
                  <a:srgbClr val="F3F3F3"/>
                </a:solidFill>
              </a:rPr>
              <a:t>pretending to eat or lying about eating </a:t>
            </a:r>
          </a:p>
          <a:p>
            <a:endParaRPr lang="en" b="1">
              <a:solidFill>
                <a:srgbClr val="F3F3F3"/>
              </a:solidFill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868578" y="1476225"/>
            <a:ext cx="7571688" cy="503613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41700" y="59666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b="1"/>
              <a:t>depression, irritability</a:t>
            </a:r>
          </a:p>
        </p:txBody>
      </p:sp>
      <p:sp>
        <p:nvSpPr>
          <p:cNvPr id="138" name="Shape 138"/>
          <p:cNvSpPr/>
          <p:nvPr/>
        </p:nvSpPr>
        <p:spPr>
          <a:xfrm>
            <a:off x="2374614" y="200869"/>
            <a:ext cx="4036473" cy="576573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1693400" y="50439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tooth decay and gum damage</a:t>
            </a:r>
          </a:p>
        </p:txBody>
      </p:sp>
      <p:sp>
        <p:nvSpPr>
          <p:cNvPr id="144" name="Shape 144"/>
          <p:cNvSpPr/>
          <p:nvPr/>
        </p:nvSpPr>
        <p:spPr>
          <a:xfrm>
            <a:off x="1226728" y="299543"/>
            <a:ext cx="6269143" cy="418044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345</Words>
  <Application>Microsoft Office PowerPoint</Application>
  <PresentationFormat>On-screen Show (4:3)</PresentationFormat>
  <Paragraphs>23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/>
      <vt:lpstr/>
      <vt:lpstr>ANOREXIA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ANOREXIA</dc:title>
  <dc:creator>Wales, Ronald</dc:creator>
  <cp:lastModifiedBy>Ronald Wales</cp:lastModifiedBy>
  <cp:revision>7</cp:revision>
  <dcterms:modified xsi:type="dcterms:W3CDTF">2013-04-23T14:42:42Z</dcterms:modified>
</cp:coreProperties>
</file>