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2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1001729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pic>
        <p:nvPicPr>
          <p:cNvPr id="25" name="Shape 2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-688399" y="-29401"/>
            <a:ext cx="10483183" cy="69389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457200" y="-19068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Suicide</a:t>
            </a:r>
          </a:p>
        </p:txBody>
      </p:sp>
      <p:pic>
        <p:nvPicPr>
          <p:cNvPr id="82" name="Shape 8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305767" y="952312"/>
            <a:ext cx="4532465" cy="58620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Shape 8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94628" cy="683719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How can this epidemic be fixed?: Awareness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457200" y="-269862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Raise Awareness of Clinicians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158069" y="1014787"/>
            <a:ext cx="6827861" cy="57654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Helping Educational Staff Members Aware</a:t>
            </a:r>
          </a:p>
        </p:txBody>
      </p:sp>
      <p:pic>
        <p:nvPicPr>
          <p:cNvPr id="100" name="Shape 10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-71000" y="1352708"/>
            <a:ext cx="9144000" cy="66016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Societal Awareness/Acceptance</a:t>
            </a:r>
          </a:p>
        </p:txBody>
      </p:sp>
      <p:pic>
        <p:nvPicPr>
          <p:cNvPr id="106" name="Shape 10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072745" y="1908450"/>
            <a:ext cx="6998509" cy="45010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4800"/>
              <a:t>In summation...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pic>
        <p:nvPicPr>
          <p:cNvPr id="117" name="Shape 11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3844" y="13191"/>
            <a:ext cx="9160629" cy="68891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pic>
        <p:nvPicPr>
          <p:cNvPr id="124" name="Shape 12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-486"/>
            <a:ext cx="9144002" cy="6914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pic>
        <p:nvPicPr>
          <p:cNvPr id="130" name="Shape 13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-3897" y="2939"/>
            <a:ext cx="9151794" cy="68550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pic>
        <p:nvPicPr>
          <p:cNvPr id="136" name="Shape 13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-21534" y="-18726"/>
            <a:ext cx="9209236" cy="68954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pic>
        <p:nvPicPr>
          <p:cNvPr id="32" name="Shape 3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-486"/>
            <a:ext cx="9144002" cy="6914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pic>
        <p:nvPicPr>
          <p:cNvPr id="39" name="Shape 3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-6876"/>
            <a:ext cx="9131684" cy="6871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457199" y="235262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The Slippery Slope of Untreated Depression</a:t>
            </a:r>
          </a:p>
        </p:txBody>
      </p:sp>
      <p:pic>
        <p:nvPicPr>
          <p:cNvPr id="45" name="Shape 4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152904" y="1618386"/>
            <a:ext cx="6714296" cy="50451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What are the effects of untreated depression?</a:t>
            </a:r>
          </a:p>
        </p:txBody>
      </p:sp>
      <p:pic>
        <p:nvPicPr>
          <p:cNvPr id="51" name="Shape 5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762000" y="1417637"/>
            <a:ext cx="7620000" cy="5286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Physical Damage</a:t>
            </a:r>
          </a:p>
        </p:txBody>
      </p:sp>
      <p:pic>
        <p:nvPicPr>
          <p:cNvPr id="57" name="Shape 5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72900" y="1417637"/>
            <a:ext cx="4312508" cy="222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Shape 5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4798294" y="2586135"/>
            <a:ext cx="4220302" cy="42228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-1661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 Physical Damage: Insomnia</a:t>
            </a:r>
          </a:p>
        </p:txBody>
      </p:sp>
      <p:pic>
        <p:nvPicPr>
          <p:cNvPr id="64" name="Shape 6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99926" y="1047750"/>
            <a:ext cx="8998173" cy="57830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199" y="-192062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Substance Abuse</a:t>
            </a:r>
          </a:p>
        </p:txBody>
      </p:sp>
      <p:pic>
        <p:nvPicPr>
          <p:cNvPr id="70" name="Shape 7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859327" y="1472150"/>
            <a:ext cx="5425345" cy="47483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457200" y="54262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buNone/>
            </a:pPr>
            <a:r>
              <a:rPr lang="en"/>
              <a:t>Social Problems</a:t>
            </a:r>
          </a:p>
        </p:txBody>
      </p:sp>
      <p:pic>
        <p:nvPicPr>
          <p:cNvPr id="76" name="Shape 7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536156" y="1564487"/>
            <a:ext cx="6071686" cy="4956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Custom Theme">
  <a:themeElements>
    <a:clrScheme name="Custom 346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Macintosh PowerPoint</Application>
  <PresentationFormat>On-screen Show (4:3)</PresentationFormat>
  <Paragraphs>12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Custom Theme</vt:lpstr>
      <vt:lpstr>PowerPoint Presentation</vt:lpstr>
      <vt:lpstr>PowerPoint Presentation</vt:lpstr>
      <vt:lpstr>PowerPoint Presentation</vt:lpstr>
      <vt:lpstr>The Slippery Slope of Untreated Depression</vt:lpstr>
      <vt:lpstr>What are the effects of untreated depression?</vt:lpstr>
      <vt:lpstr>Physical Damage</vt:lpstr>
      <vt:lpstr> Physical Damage: Insomnia</vt:lpstr>
      <vt:lpstr>Substance Abuse</vt:lpstr>
      <vt:lpstr>Social Problems</vt:lpstr>
      <vt:lpstr>Suicide</vt:lpstr>
      <vt:lpstr>How can this epidemic be fixed?: Awareness</vt:lpstr>
      <vt:lpstr>Raise Awareness of Clinicians</vt:lpstr>
      <vt:lpstr>Helping Educational Staff Members Aware</vt:lpstr>
      <vt:lpstr>Societal Awareness/Acceptance</vt:lpstr>
      <vt:lpstr>In summation...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Derry Township SD Derry Township SD</cp:lastModifiedBy>
  <cp:revision>1</cp:revision>
  <dcterms:modified xsi:type="dcterms:W3CDTF">2014-04-01T18:46:28Z</dcterms:modified>
</cp:coreProperties>
</file>